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2.xml" ContentType="application/vnd.openxmlformats-officedocument.presentationml.comments+xml"/>
  <Override PartName="/ppt/notesSlides/notesSlide6.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57" r:id="rId3"/>
    <p:sldId id="268" r:id="rId4"/>
    <p:sldId id="259" r:id="rId5"/>
    <p:sldId id="266" r:id="rId6"/>
    <p:sldId id="260" r:id="rId7"/>
    <p:sldId id="261" r:id="rId8"/>
    <p:sldId id="262" r:id="rId9"/>
    <p:sldId id="258" r:id="rId10"/>
    <p:sldId id="264" r:id="rId11"/>
    <p:sldId id="265" r:id="rId12"/>
    <p:sldId id="263" r:id="rId13"/>
    <p:sldId id="267" r:id="rId14"/>
    <p:sldId id="269" r:id="rId1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ona Robinson" initials="CR" lastIdx="3" clrIdx="0">
    <p:extLst>
      <p:ext uri="{19B8F6BF-5375-455C-9EA6-DF929625EA0E}">
        <p15:presenceInfo xmlns:p15="http://schemas.microsoft.com/office/powerpoint/2012/main" userId="S::catriona.robinson@worc.ac.uk::6ab282f0-8c5a-458a-b79b-491d0c67b843" providerId="AD"/>
      </p:ext>
    </p:extLst>
  </p:cmAuthor>
  <p:cmAuthor id="2" name="Lerverne Barber" initials="LB" lastIdx="2" clrIdx="1">
    <p:extLst>
      <p:ext uri="{19B8F6BF-5375-455C-9EA6-DF929625EA0E}">
        <p15:presenceInfo xmlns:p15="http://schemas.microsoft.com/office/powerpoint/2012/main" userId="S::l.barber@worc.ac.uk::f45e7363-3ea1-4b8d-b141-dd80bc0d71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9AA3AF"/>
    <a:srgbClr val="FF6600"/>
    <a:srgbClr val="0000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328EA5-7FF6-4708-96CD-BC55073F5FEC}" v="268" dt="2018-06-26T15:22:15.128"/>
    <p1510:client id="{3948178B-9AFD-484D-AD43-379297EB83C1}" v="202" dt="2018-06-26T15:31:47.525"/>
    <p1510:client id="{10AA48EC-6533-4769-8E74-11E7D37DB605}" v="9" dt="2018-06-27T15:27:40.502"/>
    <p1510:client id="{A37AF605-0EDF-4C49-8F33-51B2A92BBF58}" v="307" dt="2018-06-28T17:01:03.6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26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ona Robinson" userId="S::catriona.robinson@worc.ac.uk::6ab282f0-8c5a-458a-b79b-491d0c67b843" providerId="AD" clId="Web-{10AA48EC-6533-4769-8E74-11E7D37DB605}"/>
    <pc:docChg chg="addSld modSld sldOrd">
      <pc:chgData name="Catriona Robinson" userId="S::catriona.robinson@worc.ac.uk::6ab282f0-8c5a-458a-b79b-491d0c67b843" providerId="AD" clId="Web-{10AA48EC-6533-4769-8E74-11E7D37DB605}" dt="2018-06-27T16:16:12.964" v="493"/>
      <pc:docMkLst>
        <pc:docMk/>
      </pc:docMkLst>
      <pc:sldChg chg="modSp">
        <pc:chgData name="Catriona Robinson" userId="S::catriona.robinson@worc.ac.uk::6ab282f0-8c5a-458a-b79b-491d0c67b843" providerId="AD" clId="Web-{10AA48EC-6533-4769-8E74-11E7D37DB605}" dt="2018-06-27T15:16:08.113" v="103" actId="20577"/>
        <pc:sldMkLst>
          <pc:docMk/>
          <pc:sldMk cId="3531216444" sldId="257"/>
        </pc:sldMkLst>
        <pc:spChg chg="mod">
          <ac:chgData name="Catriona Robinson" userId="S::catriona.robinson@worc.ac.uk::6ab282f0-8c5a-458a-b79b-491d0c67b843" providerId="AD" clId="Web-{10AA48EC-6533-4769-8E74-11E7D37DB605}" dt="2018-06-27T15:16:08.113" v="103" actId="20577"/>
          <ac:spMkLst>
            <pc:docMk/>
            <pc:sldMk cId="3531216444" sldId="257"/>
            <ac:spMk id="3" creationId="{00000000-0000-0000-0000-000000000000}"/>
          </ac:spMkLst>
        </pc:spChg>
      </pc:sldChg>
      <pc:sldChg chg="modSp modNotes">
        <pc:chgData name="Catriona Robinson" userId="S::catriona.robinson@worc.ac.uk::6ab282f0-8c5a-458a-b79b-491d0c67b843" providerId="AD" clId="Web-{10AA48EC-6533-4769-8E74-11E7D37DB605}" dt="2018-06-27T16:16:12.964" v="493"/>
        <pc:sldMkLst>
          <pc:docMk/>
          <pc:sldMk cId="3470749296" sldId="259"/>
        </pc:sldMkLst>
        <pc:spChg chg="mod">
          <ac:chgData name="Catriona Robinson" userId="S::catriona.robinson@worc.ac.uk::6ab282f0-8c5a-458a-b79b-491d0c67b843" providerId="AD" clId="Web-{10AA48EC-6533-4769-8E74-11E7D37DB605}" dt="2018-06-27T16:00:00.133" v="394" actId="20577"/>
          <ac:spMkLst>
            <pc:docMk/>
            <pc:sldMk cId="3470749296" sldId="259"/>
            <ac:spMk id="3" creationId="{00000000-0000-0000-0000-000000000000}"/>
          </ac:spMkLst>
        </pc:spChg>
      </pc:sldChg>
      <pc:sldChg chg="addSp delSp modSp">
        <pc:chgData name="Catriona Robinson" userId="S::catriona.robinson@worc.ac.uk::6ab282f0-8c5a-458a-b79b-491d0c67b843" providerId="AD" clId="Web-{10AA48EC-6533-4769-8E74-11E7D37DB605}" dt="2018-06-27T15:27:40.502" v="187" actId="20577"/>
        <pc:sldMkLst>
          <pc:docMk/>
          <pc:sldMk cId="4101156086" sldId="260"/>
        </pc:sldMkLst>
        <pc:spChg chg="add del mod">
          <ac:chgData name="Catriona Robinson" userId="S::catriona.robinson@worc.ac.uk::6ab282f0-8c5a-458a-b79b-491d0c67b843" providerId="AD" clId="Web-{10AA48EC-6533-4769-8E74-11E7D37DB605}" dt="2018-06-27T15:26:33.610" v="178"/>
          <ac:spMkLst>
            <pc:docMk/>
            <pc:sldMk cId="4101156086" sldId="260"/>
            <ac:spMk id="2" creationId="{BD48984F-C36F-41AA-9C85-52E934291CFD}"/>
          </ac:spMkLst>
        </pc:spChg>
        <pc:spChg chg="mod">
          <ac:chgData name="Catriona Robinson" userId="S::catriona.robinson@worc.ac.uk::6ab282f0-8c5a-458a-b79b-491d0c67b843" providerId="AD" clId="Web-{10AA48EC-6533-4769-8E74-11E7D37DB605}" dt="2018-06-27T15:27:40.502" v="187" actId="20577"/>
          <ac:spMkLst>
            <pc:docMk/>
            <pc:sldMk cId="4101156086" sldId="260"/>
            <ac:spMk id="7" creationId="{00000000-0000-0000-0000-000000000000}"/>
          </ac:spMkLst>
        </pc:spChg>
        <pc:graphicFrameChg chg="mod">
          <ac:chgData name="Catriona Robinson" userId="S::catriona.robinson@worc.ac.uk::6ab282f0-8c5a-458a-b79b-491d0c67b843" providerId="AD" clId="Web-{10AA48EC-6533-4769-8E74-11E7D37DB605}" dt="2018-06-27T15:26:37.360" v="179" actId="1076"/>
          <ac:graphicFrameMkLst>
            <pc:docMk/>
            <pc:sldMk cId="4101156086" sldId="260"/>
            <ac:graphicFrameMk id="4" creationId="{00000000-0000-0000-0000-000000000000}"/>
          </ac:graphicFrameMkLst>
        </pc:graphicFrameChg>
      </pc:sldChg>
      <pc:sldChg chg="addSp delSp modSp">
        <pc:chgData name="Catriona Robinson" userId="S::catriona.robinson@worc.ac.uk::6ab282f0-8c5a-458a-b79b-491d0c67b843" providerId="AD" clId="Web-{10AA48EC-6533-4769-8E74-11E7D37DB605}" dt="2018-06-27T15:57:21.505" v="347" actId="1076"/>
        <pc:sldMkLst>
          <pc:docMk/>
          <pc:sldMk cId="4173629862" sldId="261"/>
        </pc:sldMkLst>
        <pc:spChg chg="mod">
          <ac:chgData name="Catriona Robinson" userId="S::catriona.robinson@worc.ac.uk::6ab282f0-8c5a-458a-b79b-491d0c67b843" providerId="AD" clId="Web-{10AA48EC-6533-4769-8E74-11E7D37DB605}" dt="2018-06-27T15:57:21.505" v="347" actId="1076"/>
          <ac:spMkLst>
            <pc:docMk/>
            <pc:sldMk cId="4173629862" sldId="261"/>
            <ac:spMk id="3" creationId="{00000000-0000-0000-0000-000000000000}"/>
          </ac:spMkLst>
        </pc:spChg>
        <pc:spChg chg="del mod">
          <ac:chgData name="Catriona Robinson" userId="S::catriona.robinson@worc.ac.uk::6ab282f0-8c5a-458a-b79b-491d0c67b843" providerId="AD" clId="Web-{10AA48EC-6533-4769-8E74-11E7D37DB605}" dt="2018-06-27T15:28:08.127" v="190"/>
          <ac:spMkLst>
            <pc:docMk/>
            <pc:sldMk cId="4173629862" sldId="261"/>
            <ac:spMk id="5" creationId="{00000000-0000-0000-0000-000000000000}"/>
          </ac:spMkLst>
        </pc:spChg>
        <pc:picChg chg="add mod">
          <ac:chgData name="Catriona Robinson" userId="S::catriona.robinson@worc.ac.uk::6ab282f0-8c5a-458a-b79b-491d0c67b843" providerId="AD" clId="Web-{10AA48EC-6533-4769-8E74-11E7D37DB605}" dt="2018-06-27T15:57:15.192" v="346" actId="1076"/>
          <ac:picMkLst>
            <pc:docMk/>
            <pc:sldMk cId="4173629862" sldId="261"/>
            <ac:picMk id="2" creationId="{A659F3F4-0978-46E9-9170-021E3E2CEEAA}"/>
          </ac:picMkLst>
        </pc:picChg>
      </pc:sldChg>
      <pc:sldChg chg="modSp ord">
        <pc:chgData name="Catriona Robinson" userId="S::catriona.robinson@worc.ac.uk::6ab282f0-8c5a-458a-b79b-491d0c67b843" providerId="AD" clId="Web-{10AA48EC-6533-4769-8E74-11E7D37DB605}" dt="2018-06-27T15:28:24.487" v="191"/>
        <pc:sldMkLst>
          <pc:docMk/>
          <pc:sldMk cId="1979829059" sldId="262"/>
        </pc:sldMkLst>
        <pc:spChg chg="mod">
          <ac:chgData name="Catriona Robinson" userId="S::catriona.robinson@worc.ac.uk::6ab282f0-8c5a-458a-b79b-491d0c67b843" providerId="AD" clId="Web-{10AA48EC-6533-4769-8E74-11E7D37DB605}" dt="2018-06-27T15:14:19.565" v="74" actId="20577"/>
          <ac:spMkLst>
            <pc:docMk/>
            <pc:sldMk cId="1979829059" sldId="262"/>
            <ac:spMk id="2" creationId="{00000000-0000-0000-0000-000000000000}"/>
          </ac:spMkLst>
        </pc:spChg>
        <pc:spChg chg="mod">
          <ac:chgData name="Catriona Robinson" userId="S::catriona.robinson@worc.ac.uk::6ab282f0-8c5a-458a-b79b-491d0c67b843" providerId="AD" clId="Web-{10AA48EC-6533-4769-8E74-11E7D37DB605}" dt="2018-06-27T15:14:03.736" v="73" actId="20577"/>
          <ac:spMkLst>
            <pc:docMk/>
            <pc:sldMk cId="1979829059" sldId="262"/>
            <ac:spMk id="3" creationId="{00000000-0000-0000-0000-000000000000}"/>
          </ac:spMkLst>
        </pc:spChg>
      </pc:sldChg>
      <pc:sldChg chg="modSp mod modClrScheme chgLayout">
        <pc:chgData name="Catriona Robinson" userId="S::catriona.robinson@worc.ac.uk::6ab282f0-8c5a-458a-b79b-491d0c67b843" providerId="AD" clId="Web-{10AA48EC-6533-4769-8E74-11E7D37DB605}" dt="2018-06-27T15:38:09.483" v="306"/>
        <pc:sldMkLst>
          <pc:docMk/>
          <pc:sldMk cId="166161353" sldId="263"/>
        </pc:sldMkLst>
        <pc:spChg chg="mod ord">
          <ac:chgData name="Catriona Robinson" userId="S::catriona.robinson@worc.ac.uk::6ab282f0-8c5a-458a-b79b-491d0c67b843" providerId="AD" clId="Web-{10AA48EC-6533-4769-8E74-11E7D37DB605}" dt="2018-06-27T15:38:09.483" v="306"/>
          <ac:spMkLst>
            <pc:docMk/>
            <pc:sldMk cId="166161353" sldId="263"/>
            <ac:spMk id="2" creationId="{8FB6F789-D881-46F7-A40A-729037FEF12F}"/>
          </ac:spMkLst>
        </pc:spChg>
        <pc:spChg chg="mod ord">
          <ac:chgData name="Catriona Robinson" userId="S::catriona.robinson@worc.ac.uk::6ab282f0-8c5a-458a-b79b-491d0c67b843" providerId="AD" clId="Web-{10AA48EC-6533-4769-8E74-11E7D37DB605}" dt="2018-06-27T15:38:09.483" v="306"/>
          <ac:spMkLst>
            <pc:docMk/>
            <pc:sldMk cId="166161353" sldId="263"/>
            <ac:spMk id="3" creationId="{ADD4F899-990B-48DC-90EB-2815085C7C03}"/>
          </ac:spMkLst>
        </pc:spChg>
      </pc:sldChg>
      <pc:sldChg chg="modSp mod modClrScheme chgLayout">
        <pc:chgData name="Catriona Robinson" userId="S::catriona.robinson@worc.ac.uk::6ab282f0-8c5a-458a-b79b-491d0c67b843" providerId="AD" clId="Web-{10AA48EC-6533-4769-8E74-11E7D37DB605}" dt="2018-06-27T15:38:27.186" v="308"/>
        <pc:sldMkLst>
          <pc:docMk/>
          <pc:sldMk cId="2984825909" sldId="264"/>
        </pc:sldMkLst>
        <pc:spChg chg="mod ord">
          <ac:chgData name="Catriona Robinson" userId="S::catriona.robinson@worc.ac.uk::6ab282f0-8c5a-458a-b79b-491d0c67b843" providerId="AD" clId="Web-{10AA48EC-6533-4769-8E74-11E7D37DB605}" dt="2018-06-27T15:38:27.186" v="308"/>
          <ac:spMkLst>
            <pc:docMk/>
            <pc:sldMk cId="2984825909" sldId="264"/>
            <ac:spMk id="2" creationId="{ECB4ED10-D61C-41C0-8501-5757513C01B8}"/>
          </ac:spMkLst>
        </pc:spChg>
        <pc:spChg chg="mod ord">
          <ac:chgData name="Catriona Robinson" userId="S::catriona.robinson@worc.ac.uk::6ab282f0-8c5a-458a-b79b-491d0c67b843" providerId="AD" clId="Web-{10AA48EC-6533-4769-8E74-11E7D37DB605}" dt="2018-06-27T15:38:27.186" v="308"/>
          <ac:spMkLst>
            <pc:docMk/>
            <pc:sldMk cId="2984825909" sldId="264"/>
            <ac:spMk id="3" creationId="{E3621DEA-683F-493D-B15B-B7FD9641BC4F}"/>
          </ac:spMkLst>
        </pc:spChg>
      </pc:sldChg>
      <pc:sldChg chg="modSp new mod modClrScheme chgLayout">
        <pc:chgData name="Catriona Robinson" userId="S::catriona.robinson@worc.ac.uk::6ab282f0-8c5a-458a-b79b-491d0c67b843" providerId="AD" clId="Web-{10AA48EC-6533-4769-8E74-11E7D37DB605}" dt="2018-06-27T15:38:19.623" v="307"/>
        <pc:sldMkLst>
          <pc:docMk/>
          <pc:sldMk cId="1971151804" sldId="265"/>
        </pc:sldMkLst>
        <pc:spChg chg="mod ord">
          <ac:chgData name="Catriona Robinson" userId="S::catriona.robinson@worc.ac.uk::6ab282f0-8c5a-458a-b79b-491d0c67b843" providerId="AD" clId="Web-{10AA48EC-6533-4769-8E74-11E7D37DB605}" dt="2018-06-27T15:38:19.623" v="307"/>
          <ac:spMkLst>
            <pc:docMk/>
            <pc:sldMk cId="1971151804" sldId="265"/>
            <ac:spMk id="2" creationId="{AFB233E0-91F3-4143-AC81-D2AB17ADF8F9}"/>
          </ac:spMkLst>
        </pc:spChg>
        <pc:spChg chg="mod ord">
          <ac:chgData name="Catriona Robinson" userId="S::catriona.robinson@worc.ac.uk::6ab282f0-8c5a-458a-b79b-491d0c67b843" providerId="AD" clId="Web-{10AA48EC-6533-4769-8E74-11E7D37DB605}" dt="2018-06-27T15:38:19.623" v="307"/>
          <ac:spMkLst>
            <pc:docMk/>
            <pc:sldMk cId="1971151804" sldId="265"/>
            <ac:spMk id="3" creationId="{9042BBD4-D0B5-49B7-A307-10B01A66E9B4}"/>
          </ac:spMkLst>
        </pc:spChg>
      </pc:sldChg>
      <pc:sldChg chg="modSp new">
        <pc:chgData name="Catriona Robinson" userId="S::catriona.robinson@worc.ac.uk::6ab282f0-8c5a-458a-b79b-491d0c67b843" providerId="AD" clId="Web-{10AA48EC-6533-4769-8E74-11E7D37DB605}" dt="2018-06-27T15:37:41.482" v="305" actId="20577"/>
        <pc:sldMkLst>
          <pc:docMk/>
          <pc:sldMk cId="1084842445" sldId="266"/>
        </pc:sldMkLst>
        <pc:spChg chg="mod">
          <ac:chgData name="Catriona Robinson" userId="S::catriona.robinson@worc.ac.uk::6ab282f0-8c5a-458a-b79b-491d0c67b843" providerId="AD" clId="Web-{10AA48EC-6533-4769-8E74-11E7D37DB605}" dt="2018-06-27T15:31:08.896" v="198" actId="20577"/>
          <ac:spMkLst>
            <pc:docMk/>
            <pc:sldMk cId="1084842445" sldId="266"/>
            <ac:spMk id="2" creationId="{8A24549D-13A3-4F06-BD3F-3D88092BFF37}"/>
          </ac:spMkLst>
        </pc:spChg>
        <pc:spChg chg="mod">
          <ac:chgData name="Catriona Robinson" userId="S::catriona.robinson@worc.ac.uk::6ab282f0-8c5a-458a-b79b-491d0c67b843" providerId="AD" clId="Web-{10AA48EC-6533-4769-8E74-11E7D37DB605}" dt="2018-06-27T15:37:41.482" v="305" actId="20577"/>
          <ac:spMkLst>
            <pc:docMk/>
            <pc:sldMk cId="1084842445" sldId="266"/>
            <ac:spMk id="3" creationId="{7CA706EA-6D93-4F1C-BCB4-544CAB3E0CBC}"/>
          </ac:spMkLst>
        </pc:spChg>
      </pc:sldChg>
      <pc:sldChg chg="modSp new">
        <pc:chgData name="Catriona Robinson" userId="S::catriona.robinson@worc.ac.uk::6ab282f0-8c5a-458a-b79b-491d0c67b843" providerId="AD" clId="Web-{10AA48EC-6533-4769-8E74-11E7D37DB605}" dt="2018-06-27T16:05:48.546" v="466" actId="14100"/>
        <pc:sldMkLst>
          <pc:docMk/>
          <pc:sldMk cId="4223452331" sldId="267"/>
        </pc:sldMkLst>
        <pc:spChg chg="mod">
          <ac:chgData name="Catriona Robinson" userId="S::catriona.robinson@worc.ac.uk::6ab282f0-8c5a-458a-b79b-491d0c67b843" providerId="AD" clId="Web-{10AA48EC-6533-4769-8E74-11E7D37DB605}" dt="2018-06-27T16:05:48.530" v="465" actId="14100"/>
          <ac:spMkLst>
            <pc:docMk/>
            <pc:sldMk cId="4223452331" sldId="267"/>
            <ac:spMk id="2" creationId="{CAAFD186-957C-44C3-9885-F67C79F07567}"/>
          </ac:spMkLst>
        </pc:spChg>
        <pc:spChg chg="mod">
          <ac:chgData name="Catriona Robinson" userId="S::catriona.robinson@worc.ac.uk::6ab282f0-8c5a-458a-b79b-491d0c67b843" providerId="AD" clId="Web-{10AA48EC-6533-4769-8E74-11E7D37DB605}" dt="2018-06-27T16:05:48.546" v="466" actId="14100"/>
          <ac:spMkLst>
            <pc:docMk/>
            <pc:sldMk cId="4223452331" sldId="267"/>
            <ac:spMk id="3" creationId="{75B4C6AE-73B5-4FBE-A640-4B7DA703B42E}"/>
          </ac:spMkLst>
        </pc:spChg>
      </pc:sldChg>
      <pc:sldChg chg="addSp delSp modSp new modNotes">
        <pc:chgData name="Catriona Robinson" userId="S::catriona.robinson@worc.ac.uk::6ab282f0-8c5a-458a-b79b-491d0c67b843" providerId="AD" clId="Web-{10AA48EC-6533-4769-8E74-11E7D37DB605}" dt="2018-06-27T15:58:48.210" v="382"/>
        <pc:sldMkLst>
          <pc:docMk/>
          <pc:sldMk cId="1194142643" sldId="268"/>
        </pc:sldMkLst>
        <pc:spChg chg="del">
          <ac:chgData name="Catriona Robinson" userId="S::catriona.robinson@worc.ac.uk::6ab282f0-8c5a-458a-b79b-491d0c67b843" providerId="AD" clId="Web-{10AA48EC-6533-4769-8E74-11E7D37DB605}" dt="2018-06-27T15:51:34.717" v="314"/>
          <ac:spMkLst>
            <pc:docMk/>
            <pc:sldMk cId="1194142643" sldId="268"/>
            <ac:spMk id="4" creationId="{FC17FF87-8968-4C97-8F9C-51AB2906F832}"/>
          </ac:spMkLst>
        </pc:spChg>
        <pc:picChg chg="add mod ord">
          <ac:chgData name="Catriona Robinson" userId="S::catriona.robinson@worc.ac.uk::6ab282f0-8c5a-458a-b79b-491d0c67b843" providerId="AD" clId="Web-{10AA48EC-6533-4769-8E74-11E7D37DB605}" dt="2018-06-27T15:51:34.717" v="314"/>
          <ac:picMkLst>
            <pc:docMk/>
            <pc:sldMk cId="1194142643" sldId="268"/>
            <ac:picMk id="5" creationId="{54DBFFCC-9C9A-4DC6-8B02-907F105E602C}"/>
          </ac:picMkLst>
        </pc:picChg>
      </pc:sldChg>
      <pc:sldChg chg="addSp delSp modSp new">
        <pc:chgData name="Catriona Robinson" userId="S::catriona.robinson@worc.ac.uk::6ab282f0-8c5a-458a-b79b-491d0c67b843" providerId="AD" clId="Web-{10AA48EC-6533-4769-8E74-11E7D37DB605}" dt="2018-06-27T16:14:50.837" v="473" actId="14100"/>
        <pc:sldMkLst>
          <pc:docMk/>
          <pc:sldMk cId="3771377211" sldId="269"/>
        </pc:sldMkLst>
        <pc:spChg chg="del">
          <ac:chgData name="Catriona Robinson" userId="S::catriona.robinson@worc.ac.uk::6ab282f0-8c5a-458a-b79b-491d0c67b843" providerId="AD" clId="Web-{10AA48EC-6533-4769-8E74-11E7D37DB605}" dt="2018-06-27T16:07:27.814" v="468"/>
          <ac:spMkLst>
            <pc:docMk/>
            <pc:sldMk cId="3771377211" sldId="269"/>
            <ac:spMk id="2" creationId="{57AE654D-A8E6-4C3C-A562-FA147D2C767A}"/>
          </ac:spMkLst>
        </pc:spChg>
        <pc:picChg chg="add mod">
          <ac:chgData name="Catriona Robinson" userId="S::catriona.robinson@worc.ac.uk::6ab282f0-8c5a-458a-b79b-491d0c67b843" providerId="AD" clId="Web-{10AA48EC-6533-4769-8E74-11E7D37DB605}" dt="2018-06-27T16:14:50.837" v="473" actId="14100"/>
          <ac:picMkLst>
            <pc:docMk/>
            <pc:sldMk cId="3771377211" sldId="269"/>
            <ac:picMk id="4" creationId="{76ABE52E-A99D-4EDA-8404-12FBC10D0819}"/>
          </ac:picMkLst>
        </pc:picChg>
      </pc:sldChg>
    </pc:docChg>
  </pc:docChgLst>
  <pc:docChgLst>
    <pc:chgData name="Lerverne Barber" userId="S::l.barber@worc.ac.uk::f45e7363-3ea1-4b8d-b141-dd80bc0d71b1" providerId="AD" clId="Web-{5EBEDADD-9CF1-432B-95D8-BE5F8D49E5E3}"/>
    <pc:docChg chg="modSld">
      <pc:chgData name="Lerverne Barber" userId="S::l.barber@worc.ac.uk::f45e7363-3ea1-4b8d-b141-dd80bc0d71b1" providerId="AD" clId="Web-{5EBEDADD-9CF1-432B-95D8-BE5F8D49E5E3}" dt="2018-06-27T19:24:08.936" v="20"/>
      <pc:docMkLst>
        <pc:docMk/>
      </pc:docMkLst>
      <pc:sldChg chg="addCm">
        <pc:chgData name="Lerverne Barber" userId="S::l.barber@worc.ac.uk::f45e7363-3ea1-4b8d-b141-dd80bc0d71b1" providerId="AD" clId="Web-{5EBEDADD-9CF1-432B-95D8-BE5F8D49E5E3}" dt="2018-06-27T19:23:04.904" v="2"/>
        <pc:sldMkLst>
          <pc:docMk/>
          <pc:sldMk cId="1550921315" sldId="258"/>
        </pc:sldMkLst>
      </pc:sldChg>
      <pc:sldChg chg="modSp addCm modNotes">
        <pc:chgData name="Lerverne Barber" userId="S::l.barber@worc.ac.uk::f45e7363-3ea1-4b8d-b141-dd80bc0d71b1" providerId="AD" clId="Web-{5EBEDADD-9CF1-432B-95D8-BE5F8D49E5E3}" dt="2018-06-27T19:24:08.936" v="20"/>
        <pc:sldMkLst>
          <pc:docMk/>
          <pc:sldMk cId="2984825909" sldId="264"/>
        </pc:sldMkLst>
        <pc:spChg chg="mod">
          <ac:chgData name="Lerverne Barber" userId="S::l.barber@worc.ac.uk::f45e7363-3ea1-4b8d-b141-dd80bc0d71b1" providerId="AD" clId="Web-{5EBEDADD-9CF1-432B-95D8-BE5F8D49E5E3}" dt="2018-06-27T19:20:46.384" v="1" actId="20577"/>
          <ac:spMkLst>
            <pc:docMk/>
            <pc:sldMk cId="2984825909" sldId="264"/>
            <ac:spMk id="3" creationId="{E3621DEA-683F-493D-B15B-B7FD9641BC4F}"/>
          </ac:spMkLst>
        </pc:spChg>
      </pc:sldChg>
    </pc:docChg>
  </pc:docChgLst>
  <pc:docChgLst>
    <pc:chgData name="Lerverne Barber" userId="S::l.barber@worc.ac.uk::f45e7363-3ea1-4b8d-b141-dd80bc0d71b1" providerId="AD" clId="Web-{3948178B-9AFD-484D-AD43-379297EB83C1}"/>
    <pc:docChg chg="addSld modSld sldOrd">
      <pc:chgData name="Lerverne Barber" userId="S::l.barber@worc.ac.uk::f45e7363-3ea1-4b8d-b141-dd80bc0d71b1" providerId="AD" clId="Web-{3948178B-9AFD-484D-AD43-379297EB83C1}" dt="2018-06-26T15:31:47.525" v="204" actId="20577"/>
      <pc:docMkLst>
        <pc:docMk/>
      </pc:docMkLst>
      <pc:sldChg chg="modSp new ord">
        <pc:chgData name="Lerverne Barber" userId="S::l.barber@worc.ac.uk::f45e7363-3ea1-4b8d-b141-dd80bc0d71b1" providerId="AD" clId="Web-{3948178B-9AFD-484D-AD43-379297EB83C1}" dt="2018-06-26T15:31:47.525" v="204" actId="20577"/>
        <pc:sldMkLst>
          <pc:docMk/>
          <pc:sldMk cId="2984825909" sldId="264"/>
        </pc:sldMkLst>
        <pc:spChg chg="mod">
          <ac:chgData name="Lerverne Barber" userId="S::l.barber@worc.ac.uk::f45e7363-3ea1-4b8d-b141-dd80bc0d71b1" providerId="AD" clId="Web-{3948178B-9AFD-484D-AD43-379297EB83C1}" dt="2018-06-26T15:21:15.076" v="14" actId="20577"/>
          <ac:spMkLst>
            <pc:docMk/>
            <pc:sldMk cId="2984825909" sldId="264"/>
            <ac:spMk id="2" creationId="{ECB4ED10-D61C-41C0-8501-5757513C01B8}"/>
          </ac:spMkLst>
        </pc:spChg>
        <pc:spChg chg="mod">
          <ac:chgData name="Lerverne Barber" userId="S::l.barber@worc.ac.uk::f45e7363-3ea1-4b8d-b141-dd80bc0d71b1" providerId="AD" clId="Web-{3948178B-9AFD-484D-AD43-379297EB83C1}" dt="2018-06-26T15:31:47.525" v="204" actId="20577"/>
          <ac:spMkLst>
            <pc:docMk/>
            <pc:sldMk cId="2984825909" sldId="264"/>
            <ac:spMk id="3" creationId="{E3621DEA-683F-493D-B15B-B7FD9641BC4F}"/>
          </ac:spMkLst>
        </pc:spChg>
      </pc:sldChg>
    </pc:docChg>
  </pc:docChgLst>
  <pc:docChgLst>
    <pc:chgData name="Lerverne Barber" userId="S::l.barber@worc.ac.uk::f45e7363-3ea1-4b8d-b141-dd80bc0d71b1" providerId="AD" clId="Web-{A37AF605-0EDF-4C49-8F33-51B2A92BBF58}"/>
    <pc:docChg chg="addSld delSld modSld">
      <pc:chgData name="Lerverne Barber" userId="S::l.barber@worc.ac.uk::f45e7363-3ea1-4b8d-b141-dd80bc0d71b1" providerId="AD" clId="Web-{A37AF605-0EDF-4C49-8F33-51B2A92BBF58}" dt="2018-06-28T17:29:59.829" v="345" actId="14100"/>
      <pc:docMkLst>
        <pc:docMk/>
      </pc:docMkLst>
      <pc:sldChg chg="modSp">
        <pc:chgData name="Lerverne Barber" userId="S::l.barber@worc.ac.uk::f45e7363-3ea1-4b8d-b141-dd80bc0d71b1" providerId="AD" clId="Web-{A37AF605-0EDF-4C49-8F33-51B2A92BBF58}" dt="2018-06-28T16:44:59.836" v="79" actId="1076"/>
        <pc:sldMkLst>
          <pc:docMk/>
          <pc:sldMk cId="4038022658" sldId="256"/>
        </pc:sldMkLst>
        <pc:spChg chg="mod">
          <ac:chgData name="Lerverne Barber" userId="S::l.barber@worc.ac.uk::f45e7363-3ea1-4b8d-b141-dd80bc0d71b1" providerId="AD" clId="Web-{A37AF605-0EDF-4C49-8F33-51B2A92BBF58}" dt="2018-06-28T16:43:34.898" v="78" actId="14100"/>
          <ac:spMkLst>
            <pc:docMk/>
            <pc:sldMk cId="4038022658" sldId="256"/>
            <ac:spMk id="2" creationId="{00000000-0000-0000-0000-000000000000}"/>
          </ac:spMkLst>
        </pc:spChg>
        <pc:spChg chg="mod">
          <ac:chgData name="Lerverne Barber" userId="S::l.barber@worc.ac.uk::f45e7363-3ea1-4b8d-b141-dd80bc0d71b1" providerId="AD" clId="Web-{A37AF605-0EDF-4C49-8F33-51B2A92BBF58}" dt="2018-06-28T16:44:59.836" v="79" actId="1076"/>
          <ac:spMkLst>
            <pc:docMk/>
            <pc:sldMk cId="4038022658" sldId="256"/>
            <ac:spMk id="3" creationId="{00000000-0000-0000-0000-000000000000}"/>
          </ac:spMkLst>
        </pc:spChg>
      </pc:sldChg>
      <pc:sldChg chg="modSp">
        <pc:chgData name="Lerverne Barber" userId="S::l.barber@worc.ac.uk::f45e7363-3ea1-4b8d-b141-dd80bc0d71b1" providerId="AD" clId="Web-{A37AF605-0EDF-4C49-8F33-51B2A92BBF58}" dt="2018-06-28T16:46:08.228" v="83" actId="20577"/>
        <pc:sldMkLst>
          <pc:docMk/>
          <pc:sldMk cId="3531216444" sldId="257"/>
        </pc:sldMkLst>
        <pc:spChg chg="mod">
          <ac:chgData name="Lerverne Barber" userId="S::l.barber@worc.ac.uk::f45e7363-3ea1-4b8d-b141-dd80bc0d71b1" providerId="AD" clId="Web-{A37AF605-0EDF-4C49-8F33-51B2A92BBF58}" dt="2018-06-28T16:46:08.228" v="83" actId="20577"/>
          <ac:spMkLst>
            <pc:docMk/>
            <pc:sldMk cId="3531216444" sldId="257"/>
            <ac:spMk id="3" creationId="{00000000-0000-0000-0000-000000000000}"/>
          </ac:spMkLst>
        </pc:spChg>
      </pc:sldChg>
      <pc:sldChg chg="modSp">
        <pc:chgData name="Lerverne Barber" userId="S::l.barber@worc.ac.uk::f45e7363-3ea1-4b8d-b141-dd80bc0d71b1" providerId="AD" clId="Web-{A37AF605-0EDF-4C49-8F33-51B2A92BBF58}" dt="2018-06-28T17:29:59.829" v="345" actId="14100"/>
        <pc:sldMkLst>
          <pc:docMk/>
          <pc:sldMk cId="1550921315" sldId="258"/>
        </pc:sldMkLst>
        <pc:spChg chg="mod">
          <ac:chgData name="Lerverne Barber" userId="S::l.barber@worc.ac.uk::f45e7363-3ea1-4b8d-b141-dd80bc0d71b1" providerId="AD" clId="Web-{A37AF605-0EDF-4C49-8F33-51B2A92BBF58}" dt="2018-06-28T17:29:34.703" v="344" actId="1076"/>
          <ac:spMkLst>
            <pc:docMk/>
            <pc:sldMk cId="1550921315" sldId="258"/>
            <ac:spMk id="2" creationId="{00000000-0000-0000-0000-000000000000}"/>
          </ac:spMkLst>
        </pc:spChg>
        <pc:graphicFrameChg chg="mod">
          <ac:chgData name="Lerverne Barber" userId="S::l.barber@worc.ac.uk::f45e7363-3ea1-4b8d-b141-dd80bc0d71b1" providerId="AD" clId="Web-{A37AF605-0EDF-4C49-8F33-51B2A92BBF58}" dt="2018-06-28T17:29:59.829" v="345" actId="14100"/>
          <ac:graphicFrameMkLst>
            <pc:docMk/>
            <pc:sldMk cId="1550921315" sldId="258"/>
            <ac:graphicFrameMk id="5" creationId="{9C2D0006-C00D-4BFC-9213-D1A162BE22B3}"/>
          </ac:graphicFrameMkLst>
        </pc:graphicFrameChg>
      </pc:sldChg>
      <pc:sldChg chg="addSp delSp modSp">
        <pc:chgData name="Lerverne Barber" userId="S::l.barber@worc.ac.uk::f45e7363-3ea1-4b8d-b141-dd80bc0d71b1" providerId="AD" clId="Web-{A37AF605-0EDF-4C49-8F33-51B2A92BBF58}" dt="2018-06-28T17:13:55.038" v="319" actId="1076"/>
        <pc:sldMkLst>
          <pc:docMk/>
          <pc:sldMk cId="3470749296" sldId="259"/>
        </pc:sldMkLst>
        <pc:spChg chg="mod">
          <ac:chgData name="Lerverne Barber" userId="S::l.barber@worc.ac.uk::f45e7363-3ea1-4b8d-b141-dd80bc0d71b1" providerId="AD" clId="Web-{A37AF605-0EDF-4C49-8F33-51B2A92BBF58}" dt="2018-06-28T17:13:50.084" v="318" actId="1076"/>
          <ac:spMkLst>
            <pc:docMk/>
            <pc:sldMk cId="3470749296" sldId="259"/>
            <ac:spMk id="2" creationId="{00000000-0000-0000-0000-000000000000}"/>
          </ac:spMkLst>
        </pc:spChg>
        <pc:spChg chg="mod">
          <ac:chgData name="Lerverne Barber" userId="S::l.barber@worc.ac.uk::f45e7363-3ea1-4b8d-b141-dd80bc0d71b1" providerId="AD" clId="Web-{A37AF605-0EDF-4C49-8F33-51B2A92BBF58}" dt="2018-06-28T17:13:55.038" v="319" actId="1076"/>
          <ac:spMkLst>
            <pc:docMk/>
            <pc:sldMk cId="3470749296" sldId="259"/>
            <ac:spMk id="3" creationId="{00000000-0000-0000-0000-000000000000}"/>
          </ac:spMkLst>
        </pc:spChg>
        <pc:spChg chg="add del mod">
          <ac:chgData name="Lerverne Barber" userId="S::l.barber@worc.ac.uk::f45e7363-3ea1-4b8d-b141-dd80bc0d71b1" providerId="AD" clId="Web-{A37AF605-0EDF-4C49-8F33-51B2A92BBF58}" dt="2018-06-28T17:11:33.405" v="303"/>
          <ac:spMkLst>
            <pc:docMk/>
            <pc:sldMk cId="3470749296" sldId="259"/>
            <ac:spMk id="4" creationId="{ECB481DC-DBC9-44BD-B199-D0ED88CED2DD}"/>
          </ac:spMkLst>
        </pc:spChg>
        <pc:spChg chg="add mod">
          <ac:chgData name="Lerverne Barber" userId="S::l.barber@worc.ac.uk::f45e7363-3ea1-4b8d-b141-dd80bc0d71b1" providerId="AD" clId="Web-{A37AF605-0EDF-4C49-8F33-51B2A92BBF58}" dt="2018-06-28T17:12:21.625" v="312" actId="1076"/>
          <ac:spMkLst>
            <pc:docMk/>
            <pc:sldMk cId="3470749296" sldId="259"/>
            <ac:spMk id="7" creationId="{E2A67F04-788A-4EB2-9545-853A1106C700}"/>
          </ac:spMkLst>
        </pc:spChg>
        <pc:picChg chg="add mod">
          <ac:chgData name="Lerverne Barber" userId="S::l.barber@worc.ac.uk::f45e7363-3ea1-4b8d-b141-dd80bc0d71b1" providerId="AD" clId="Web-{A37AF605-0EDF-4C49-8F33-51B2A92BBF58}" dt="2018-06-28T17:13:34.021" v="317" actId="1076"/>
          <ac:picMkLst>
            <pc:docMk/>
            <pc:sldMk cId="3470749296" sldId="259"/>
            <ac:picMk id="5" creationId="{AD1C9295-6F1F-4BB2-8B6E-E8F29D981F0A}"/>
          </ac:picMkLst>
        </pc:picChg>
      </pc:sldChg>
      <pc:sldChg chg="modSp">
        <pc:chgData name="Lerverne Barber" userId="S::l.barber@worc.ac.uk::f45e7363-3ea1-4b8d-b141-dd80bc0d71b1" providerId="AD" clId="Web-{A37AF605-0EDF-4C49-8F33-51B2A92BBF58}" dt="2018-06-28T17:29:22.687" v="343" actId="20577"/>
        <pc:sldMkLst>
          <pc:docMk/>
          <pc:sldMk cId="1979829059" sldId="262"/>
        </pc:sldMkLst>
        <pc:spChg chg="mod">
          <ac:chgData name="Lerverne Barber" userId="S::l.barber@worc.ac.uk::f45e7363-3ea1-4b8d-b141-dd80bc0d71b1" providerId="AD" clId="Web-{A37AF605-0EDF-4C49-8F33-51B2A92BBF58}" dt="2018-06-28T17:29:22.687" v="343" actId="20577"/>
          <ac:spMkLst>
            <pc:docMk/>
            <pc:sldMk cId="1979829059" sldId="262"/>
            <ac:spMk id="3" creationId="{00000000-0000-0000-0000-000000000000}"/>
          </ac:spMkLst>
        </pc:spChg>
      </pc:sldChg>
      <pc:sldChg chg="addSp modSp">
        <pc:chgData name="Lerverne Barber" userId="S::l.barber@worc.ac.uk::f45e7363-3ea1-4b8d-b141-dd80bc0d71b1" providerId="AD" clId="Web-{A37AF605-0EDF-4C49-8F33-51B2A92BBF58}" dt="2018-06-28T17:27:55.810" v="338" actId="1076"/>
        <pc:sldMkLst>
          <pc:docMk/>
          <pc:sldMk cId="1084842445" sldId="266"/>
        </pc:sldMkLst>
        <pc:spChg chg="mod">
          <ac:chgData name="Lerverne Barber" userId="S::l.barber@worc.ac.uk::f45e7363-3ea1-4b8d-b141-dd80bc0d71b1" providerId="AD" clId="Web-{A37AF605-0EDF-4C49-8F33-51B2A92BBF58}" dt="2018-06-28T17:27:55.810" v="338" actId="1076"/>
          <ac:spMkLst>
            <pc:docMk/>
            <pc:sldMk cId="1084842445" sldId="266"/>
            <ac:spMk id="2" creationId="{8A24549D-13A3-4F06-BD3F-3D88092BFF37}"/>
          </ac:spMkLst>
        </pc:spChg>
        <pc:spChg chg="mod">
          <ac:chgData name="Lerverne Barber" userId="S::l.barber@worc.ac.uk::f45e7363-3ea1-4b8d-b141-dd80bc0d71b1" providerId="AD" clId="Web-{A37AF605-0EDF-4C49-8F33-51B2A92BBF58}" dt="2018-06-28T17:27:51.091" v="337" actId="1076"/>
          <ac:spMkLst>
            <pc:docMk/>
            <pc:sldMk cId="1084842445" sldId="266"/>
            <ac:spMk id="3" creationId="{7CA706EA-6D93-4F1C-BCB4-544CAB3E0CBC}"/>
          </ac:spMkLst>
        </pc:spChg>
        <pc:picChg chg="add mod ord modCrop">
          <ac:chgData name="Lerverne Barber" userId="S::l.barber@worc.ac.uk::f45e7363-3ea1-4b8d-b141-dd80bc0d71b1" providerId="AD" clId="Web-{A37AF605-0EDF-4C49-8F33-51B2A92BBF58}" dt="2018-06-28T17:27:28.106" v="335" actId="1076"/>
          <ac:picMkLst>
            <pc:docMk/>
            <pc:sldMk cId="1084842445" sldId="266"/>
            <ac:picMk id="5" creationId="{37CD8400-48F7-41EB-92DC-B46BF4ECCD80}"/>
          </ac:picMkLst>
        </pc:picChg>
      </pc:sldChg>
      <pc:sldChg chg="modSp">
        <pc:chgData name="Lerverne Barber" userId="S::l.barber@worc.ac.uk::f45e7363-3ea1-4b8d-b141-dd80bc0d71b1" providerId="AD" clId="Web-{A37AF605-0EDF-4C49-8F33-51B2A92BBF58}" dt="2018-06-28T17:02:39.138" v="299" actId="20577"/>
        <pc:sldMkLst>
          <pc:docMk/>
          <pc:sldMk cId="4223452331" sldId="267"/>
        </pc:sldMkLst>
        <pc:spChg chg="mod">
          <ac:chgData name="Lerverne Barber" userId="S::l.barber@worc.ac.uk::f45e7363-3ea1-4b8d-b141-dd80bc0d71b1" providerId="AD" clId="Web-{A37AF605-0EDF-4C49-8F33-51B2A92BBF58}" dt="2018-06-28T17:02:39.138" v="299" actId="20577"/>
          <ac:spMkLst>
            <pc:docMk/>
            <pc:sldMk cId="4223452331" sldId="267"/>
            <ac:spMk id="3" creationId="{75B4C6AE-73B5-4FBE-A640-4B7DA703B42E}"/>
          </ac:spMkLst>
        </pc:spChg>
      </pc:sldChg>
      <pc:sldChg chg="modSp">
        <pc:chgData name="Lerverne Barber" userId="S::l.barber@worc.ac.uk::f45e7363-3ea1-4b8d-b141-dd80bc0d71b1" providerId="AD" clId="Web-{A37AF605-0EDF-4C49-8F33-51B2A92BBF58}" dt="2018-06-28T16:50:07.595" v="94" actId="20577"/>
        <pc:sldMkLst>
          <pc:docMk/>
          <pc:sldMk cId="1194142643" sldId="268"/>
        </pc:sldMkLst>
        <pc:spChg chg="mod">
          <ac:chgData name="Lerverne Barber" userId="S::l.barber@worc.ac.uk::f45e7363-3ea1-4b8d-b141-dd80bc0d71b1" providerId="AD" clId="Web-{A37AF605-0EDF-4C49-8F33-51B2A92BBF58}" dt="2018-06-28T16:50:07.595" v="94" actId="20577"/>
          <ac:spMkLst>
            <pc:docMk/>
            <pc:sldMk cId="1194142643" sldId="268"/>
            <ac:spMk id="2" creationId="{0A6996F2-B2A9-4988-9E91-25B3F3EEA64E}"/>
          </ac:spMkLst>
        </pc:spChg>
      </pc:sldChg>
      <pc:sldChg chg="addSp modSp new del">
        <pc:chgData name="Lerverne Barber" userId="S::l.barber@worc.ac.uk::f45e7363-3ea1-4b8d-b141-dd80bc0d71b1" providerId="AD" clId="Web-{A37AF605-0EDF-4C49-8F33-51B2A92BBF58}" dt="2018-06-28T17:27:40.278" v="336"/>
        <pc:sldMkLst>
          <pc:docMk/>
          <pc:sldMk cId="242299245" sldId="270"/>
        </pc:sldMkLst>
        <pc:picChg chg="add mod">
          <ac:chgData name="Lerverne Barber" userId="S::l.barber@worc.ac.uk::f45e7363-3ea1-4b8d-b141-dd80bc0d71b1" providerId="AD" clId="Web-{A37AF605-0EDF-4C49-8F33-51B2A92BBF58}" dt="2018-06-28T17:26:38.886" v="329" actId="1076"/>
          <ac:picMkLst>
            <pc:docMk/>
            <pc:sldMk cId="242299245" sldId="270"/>
            <ac:picMk id="4" creationId="{EAF84352-B58D-404B-894A-274F7E4DF3FD}"/>
          </ac:picMkLst>
        </pc:picChg>
      </pc:sldChg>
    </pc:docChg>
  </pc:docChgLst>
  <pc:docChgLst>
    <pc:chgData name="Catriona Robinson" userId="S::catriona.robinson@worc.ac.uk::6ab282f0-8c5a-458a-b79b-491d0c67b843" providerId="AD" clId="Web-{D0328EA5-7FF6-4708-96CD-BC55073F5FEC}"/>
    <pc:docChg chg="addSld modSld">
      <pc:chgData name="Catriona Robinson" userId="S::catriona.robinson@worc.ac.uk::6ab282f0-8c5a-458a-b79b-491d0c67b843" providerId="AD" clId="Web-{D0328EA5-7FF6-4708-96CD-BC55073F5FEC}" dt="2018-06-26T15:25:14.039" v="572"/>
      <pc:docMkLst>
        <pc:docMk/>
      </pc:docMkLst>
      <pc:sldChg chg="modSp mod modClrScheme chgLayout">
        <pc:chgData name="Catriona Robinson" userId="S::catriona.robinson@worc.ac.uk::6ab282f0-8c5a-458a-b79b-491d0c67b843" providerId="AD" clId="Web-{D0328EA5-7FF6-4708-96CD-BC55073F5FEC}" dt="2018-06-26T15:17:49.137" v="502"/>
        <pc:sldMkLst>
          <pc:docMk/>
          <pc:sldMk cId="3531216444" sldId="257"/>
        </pc:sldMkLst>
        <pc:spChg chg="mod ord">
          <ac:chgData name="Catriona Robinson" userId="S::catriona.robinson@worc.ac.uk::6ab282f0-8c5a-458a-b79b-491d0c67b843" providerId="AD" clId="Web-{D0328EA5-7FF6-4708-96CD-BC55073F5FEC}" dt="2018-06-26T15:17:49.137" v="502"/>
          <ac:spMkLst>
            <pc:docMk/>
            <pc:sldMk cId="3531216444" sldId="257"/>
            <ac:spMk id="2" creationId="{00000000-0000-0000-0000-000000000000}"/>
          </ac:spMkLst>
        </pc:spChg>
        <pc:spChg chg="mod ord">
          <ac:chgData name="Catriona Robinson" userId="S::catriona.robinson@worc.ac.uk::6ab282f0-8c5a-458a-b79b-491d0c67b843" providerId="AD" clId="Web-{D0328EA5-7FF6-4708-96CD-BC55073F5FEC}" dt="2018-06-26T15:17:49.137" v="502"/>
          <ac:spMkLst>
            <pc:docMk/>
            <pc:sldMk cId="3531216444" sldId="257"/>
            <ac:spMk id="3" creationId="{00000000-0000-0000-0000-000000000000}"/>
          </ac:spMkLst>
        </pc:spChg>
      </pc:sldChg>
      <pc:sldChg chg="addSp delSp modSp addCm modNotes">
        <pc:chgData name="Catriona Robinson" userId="S::catriona.robinson@worc.ac.uk::6ab282f0-8c5a-458a-b79b-491d0c67b843" providerId="AD" clId="Web-{D0328EA5-7FF6-4708-96CD-BC55073F5FEC}" dt="2018-06-26T15:13:47.678" v="501"/>
        <pc:sldMkLst>
          <pc:docMk/>
          <pc:sldMk cId="1550921315" sldId="258"/>
        </pc:sldMkLst>
        <pc:spChg chg="del">
          <ac:chgData name="Catriona Robinson" userId="S::catriona.robinson@worc.ac.uk::6ab282f0-8c5a-458a-b79b-491d0c67b843" providerId="AD" clId="Web-{D0328EA5-7FF6-4708-96CD-BC55073F5FEC}" dt="2018-06-26T15:07:42.309" v="347"/>
          <ac:spMkLst>
            <pc:docMk/>
            <pc:sldMk cId="1550921315" sldId="258"/>
            <ac:spMk id="3" creationId="{00000000-0000-0000-0000-000000000000}"/>
          </ac:spMkLst>
        </pc:spChg>
        <pc:graphicFrameChg chg="add modGraphic">
          <ac:chgData name="Catriona Robinson" userId="S::catriona.robinson@worc.ac.uk::6ab282f0-8c5a-458a-b79b-491d0c67b843" providerId="AD" clId="Web-{D0328EA5-7FF6-4708-96CD-BC55073F5FEC}" dt="2018-06-26T15:08:39.123" v="348"/>
          <ac:graphicFrameMkLst>
            <pc:docMk/>
            <pc:sldMk cId="1550921315" sldId="258"/>
            <ac:graphicFrameMk id="5" creationId="{9C2D0006-C00D-4BFC-9213-D1A162BE22B3}"/>
          </ac:graphicFrameMkLst>
        </pc:graphicFrameChg>
      </pc:sldChg>
      <pc:sldChg chg="modSp mod modClrScheme chgLayout">
        <pc:chgData name="Catriona Robinson" userId="S::catriona.robinson@worc.ac.uk::6ab282f0-8c5a-458a-b79b-491d0c67b843" providerId="AD" clId="Web-{D0328EA5-7FF6-4708-96CD-BC55073F5FEC}" dt="2018-06-26T15:17:58.247" v="503"/>
        <pc:sldMkLst>
          <pc:docMk/>
          <pc:sldMk cId="3470749296" sldId="259"/>
        </pc:sldMkLst>
        <pc:spChg chg="mod ord">
          <ac:chgData name="Catriona Robinson" userId="S::catriona.robinson@worc.ac.uk::6ab282f0-8c5a-458a-b79b-491d0c67b843" providerId="AD" clId="Web-{D0328EA5-7FF6-4708-96CD-BC55073F5FEC}" dt="2018-06-26T15:17:58.247" v="503"/>
          <ac:spMkLst>
            <pc:docMk/>
            <pc:sldMk cId="3470749296" sldId="259"/>
            <ac:spMk id="2" creationId="{00000000-0000-0000-0000-000000000000}"/>
          </ac:spMkLst>
        </pc:spChg>
        <pc:spChg chg="mod ord">
          <ac:chgData name="Catriona Robinson" userId="S::catriona.robinson@worc.ac.uk::6ab282f0-8c5a-458a-b79b-491d0c67b843" providerId="AD" clId="Web-{D0328EA5-7FF6-4708-96CD-BC55073F5FEC}" dt="2018-06-26T15:17:58.247" v="503"/>
          <ac:spMkLst>
            <pc:docMk/>
            <pc:sldMk cId="3470749296" sldId="259"/>
            <ac:spMk id="3" creationId="{00000000-0000-0000-0000-000000000000}"/>
          </ac:spMkLst>
        </pc:spChg>
      </pc:sldChg>
      <pc:sldChg chg="modNotes">
        <pc:chgData name="Catriona Robinson" userId="S::catriona.robinson@worc.ac.uk::6ab282f0-8c5a-458a-b79b-491d0c67b843" providerId="AD" clId="Web-{D0328EA5-7FF6-4708-96CD-BC55073F5FEC}" dt="2018-06-26T15:23:11.786" v="571"/>
        <pc:sldMkLst>
          <pc:docMk/>
          <pc:sldMk cId="4101156086" sldId="260"/>
        </pc:sldMkLst>
      </pc:sldChg>
      <pc:sldChg chg="modSp mod modClrScheme chgLayout">
        <pc:chgData name="Catriona Robinson" userId="S::catriona.robinson@worc.ac.uk::6ab282f0-8c5a-458a-b79b-491d0c67b843" providerId="AD" clId="Web-{D0328EA5-7FF6-4708-96CD-BC55073F5FEC}" dt="2018-06-26T15:18:07.671" v="504"/>
        <pc:sldMkLst>
          <pc:docMk/>
          <pc:sldMk cId="4173629862" sldId="261"/>
        </pc:sldMkLst>
        <pc:spChg chg="mod ord">
          <ac:chgData name="Catriona Robinson" userId="S::catriona.robinson@worc.ac.uk::6ab282f0-8c5a-458a-b79b-491d0c67b843" providerId="AD" clId="Web-{D0328EA5-7FF6-4708-96CD-BC55073F5FEC}" dt="2018-06-26T15:18:07.671" v="504"/>
          <ac:spMkLst>
            <pc:docMk/>
            <pc:sldMk cId="4173629862" sldId="261"/>
            <ac:spMk id="3" creationId="{00000000-0000-0000-0000-000000000000}"/>
          </ac:spMkLst>
        </pc:spChg>
        <pc:spChg chg="mod ord">
          <ac:chgData name="Catriona Robinson" userId="S::catriona.robinson@worc.ac.uk::6ab282f0-8c5a-458a-b79b-491d0c67b843" providerId="AD" clId="Web-{D0328EA5-7FF6-4708-96CD-BC55073F5FEC}" dt="2018-06-26T15:18:07.671" v="504"/>
          <ac:spMkLst>
            <pc:docMk/>
            <pc:sldMk cId="4173629862" sldId="261"/>
            <ac:spMk id="5" creationId="{00000000-0000-0000-0000-000000000000}"/>
          </ac:spMkLst>
        </pc:spChg>
      </pc:sldChg>
      <pc:sldChg chg="modSp addCm">
        <pc:chgData name="Catriona Robinson" userId="S::catriona.robinson@worc.ac.uk::6ab282f0-8c5a-458a-b79b-491d0c67b843" providerId="AD" clId="Web-{D0328EA5-7FF6-4708-96CD-BC55073F5FEC}" dt="2018-06-26T15:19:47.874" v="508" actId="20577"/>
        <pc:sldMkLst>
          <pc:docMk/>
          <pc:sldMk cId="1979829059" sldId="262"/>
        </pc:sldMkLst>
        <pc:spChg chg="mod">
          <ac:chgData name="Catriona Robinson" userId="S::catriona.robinson@worc.ac.uk::6ab282f0-8c5a-458a-b79b-491d0c67b843" providerId="AD" clId="Web-{D0328EA5-7FF6-4708-96CD-BC55073F5FEC}" dt="2018-06-26T15:06:15.260" v="345" actId="1076"/>
          <ac:spMkLst>
            <pc:docMk/>
            <pc:sldMk cId="1979829059" sldId="262"/>
            <ac:spMk id="2" creationId="{00000000-0000-0000-0000-000000000000}"/>
          </ac:spMkLst>
        </pc:spChg>
        <pc:spChg chg="mod">
          <ac:chgData name="Catriona Robinson" userId="S::catriona.robinson@worc.ac.uk::6ab282f0-8c5a-458a-b79b-491d0c67b843" providerId="AD" clId="Web-{D0328EA5-7FF6-4708-96CD-BC55073F5FEC}" dt="2018-06-26T15:19:47.874" v="508" actId="20577"/>
          <ac:spMkLst>
            <pc:docMk/>
            <pc:sldMk cId="1979829059" sldId="262"/>
            <ac:spMk id="3" creationId="{00000000-0000-0000-0000-000000000000}"/>
          </ac:spMkLst>
        </pc:spChg>
      </pc:sldChg>
      <pc:sldChg chg="modSp new">
        <pc:chgData name="Catriona Robinson" userId="S::catriona.robinson@worc.ac.uk::6ab282f0-8c5a-458a-b79b-491d0c67b843" providerId="AD" clId="Web-{D0328EA5-7FF6-4708-96CD-BC55073F5FEC}" dt="2018-06-26T15:22:15.128" v="513" actId="20577"/>
        <pc:sldMkLst>
          <pc:docMk/>
          <pc:sldMk cId="166161353" sldId="263"/>
        </pc:sldMkLst>
        <pc:spChg chg="mod">
          <ac:chgData name="Catriona Robinson" userId="S::catriona.robinson@worc.ac.uk::6ab282f0-8c5a-458a-b79b-491d0c67b843" providerId="AD" clId="Web-{D0328EA5-7FF6-4708-96CD-BC55073F5FEC}" dt="2018-06-26T14:59:51.438" v="80" actId="20577"/>
          <ac:spMkLst>
            <pc:docMk/>
            <pc:sldMk cId="166161353" sldId="263"/>
            <ac:spMk id="2" creationId="{8FB6F789-D881-46F7-A40A-729037FEF12F}"/>
          </ac:spMkLst>
        </pc:spChg>
        <pc:spChg chg="mod">
          <ac:chgData name="Catriona Robinson" userId="S::catriona.robinson@worc.ac.uk::6ab282f0-8c5a-458a-b79b-491d0c67b843" providerId="AD" clId="Web-{D0328EA5-7FF6-4708-96CD-BC55073F5FEC}" dt="2018-06-26T15:22:15.128" v="513" actId="20577"/>
          <ac:spMkLst>
            <pc:docMk/>
            <pc:sldMk cId="166161353" sldId="263"/>
            <ac:spMk id="3" creationId="{ADD4F899-990B-48DC-90EB-2815085C7C03}"/>
          </ac:spMkLst>
        </pc:spChg>
      </pc:sldChg>
      <pc:sldChg chg="addCm">
        <pc:chgData name="Catriona Robinson" userId="S::catriona.robinson@worc.ac.uk::6ab282f0-8c5a-458a-b79b-491d0c67b843" providerId="AD" clId="Web-{D0328EA5-7FF6-4708-96CD-BC55073F5FEC}" dt="2018-06-26T15:25:14.039" v="572"/>
        <pc:sldMkLst>
          <pc:docMk/>
          <pc:sldMk cId="2984825909" sldId="264"/>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6-26T15:19:01.561" idx="2">
    <p:pos x="10" y="10"/>
    <p:text>This may need separating and/or presented in a different way</p:text>
    <p:extLst>
      <p:ext uri="{C676402C-5697-4E1C-873F-D02D1690AC5C}">
        <p15:threadingInfo xmlns:p15="http://schemas.microsoft.com/office/powerpoint/2012/main" timeZoneBias="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6-26T15:13:25.599" idx="1">
    <p:pos x="5044" y="1403"/>
    <p:text>Lerverne - I was thinking that we would give out hard copies of these documents. Displaying them in the PP means that it will be very text dense. I will pull together each document and print if you are happy with this?</p:text>
    <p:extLst>
      <p:ext uri="{C676402C-5697-4E1C-873F-D02D1690AC5C}">
        <p15:threadingInfo xmlns:p15="http://schemas.microsoft.com/office/powerpoint/2012/main" timeZoneBias="0"/>
      </p:ext>
    </p:extLst>
  </p:cm>
  <p:cm authorId="2" dt="2018-06-27T19:23:04.904" idx="1">
    <p:pos x="5044" y="1499"/>
    <p:text>I'll print some off too, just in case we are very popular!! :)</p:text>
    <p:extLst>
      <p:ext uri="{C676402C-5697-4E1C-873F-D02D1690AC5C}">
        <p15:threadingInfo xmlns:p15="http://schemas.microsoft.com/office/powerpoint/2012/main" timeZoneBias="0">
          <p15:parentCm authorId="1"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6-26T15:25:14.039" idx="3">
    <p:pos x="10" y="10"/>
    <p:text>should we also mention the number of iterations we have had - this was due to acting upon staff feedback?</p:text>
    <p:extLst>
      <p:ext uri="{C676402C-5697-4E1C-873F-D02D1690AC5C}">
        <p15:threadingInfo xmlns:p15="http://schemas.microsoft.com/office/powerpoint/2012/main" timeZoneBias="0"/>
      </p:ext>
    </p:extLst>
  </p:cm>
  <p:cm authorId="2" dt="2018-06-27T19:23:49.061" idx="2">
    <p:pos x="10" y="106"/>
    <p:text>Yes I think we should</p:text>
    <p:extLst>
      <p:ext uri="{C676402C-5697-4E1C-873F-D02D1690AC5C}">
        <p15:threadingInfo xmlns:p15="http://schemas.microsoft.com/office/powerpoint/2012/main" timeZoneBias="0">
          <p15:parentCm authorId="1" idx="3"/>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AC54B-260F-44EB-AB25-8212DFDD209D}" type="doc">
      <dgm:prSet loTypeId="urn:microsoft.com/office/officeart/2005/8/layout/arrow4" loCatId="relationship" qsTypeId="urn:microsoft.com/office/officeart/2005/8/quickstyle/3d2" qsCatId="3D" csTypeId="urn:microsoft.com/office/officeart/2005/8/colors/accent5_4" csCatId="accent5" phldr="1"/>
      <dgm:spPr/>
      <dgm:t>
        <a:bodyPr/>
        <a:lstStyle/>
        <a:p>
          <a:endParaRPr lang="en-GB"/>
        </a:p>
      </dgm:t>
    </dgm:pt>
    <dgm:pt modelId="{E8408603-E75A-4ECC-87E1-322C94A93769}">
      <dgm:prSet phldrT="[Text]"/>
      <dgm:spPr/>
      <dgm:t>
        <a:bodyPr/>
        <a:lstStyle/>
        <a:p>
          <a:r>
            <a:rPr lang="en-GB"/>
            <a:t>Professional development</a:t>
          </a:r>
        </a:p>
      </dgm:t>
    </dgm:pt>
    <dgm:pt modelId="{FA158639-970D-4D61-A764-F0FA995D28B2}" type="parTrans" cxnId="{9C3157FC-1463-4EDA-B5B3-4738B2417897}">
      <dgm:prSet/>
      <dgm:spPr/>
      <dgm:t>
        <a:bodyPr/>
        <a:lstStyle/>
        <a:p>
          <a:endParaRPr lang="en-GB"/>
        </a:p>
      </dgm:t>
    </dgm:pt>
    <dgm:pt modelId="{378699D3-BE02-4780-981B-FE3E53CF1889}" type="sibTrans" cxnId="{9C3157FC-1463-4EDA-B5B3-4738B2417897}">
      <dgm:prSet/>
      <dgm:spPr/>
      <dgm:t>
        <a:bodyPr/>
        <a:lstStyle/>
        <a:p>
          <a:endParaRPr lang="en-GB"/>
        </a:p>
      </dgm:t>
    </dgm:pt>
    <dgm:pt modelId="{95C35F07-1DE7-420A-9884-1F2CCA69BA3C}">
      <dgm:prSet phldrT="[Text]"/>
      <dgm:spPr/>
      <dgm:t>
        <a:bodyPr/>
        <a:lstStyle/>
        <a:p>
          <a:r>
            <a:rPr lang="en-GB"/>
            <a:t>Performance management</a:t>
          </a:r>
        </a:p>
      </dgm:t>
    </dgm:pt>
    <dgm:pt modelId="{D5BDF852-D5C1-4522-AFE2-717C95ACC5B7}" type="parTrans" cxnId="{A3F42190-18CF-4FBA-BDEF-BF6F017AE04E}">
      <dgm:prSet/>
      <dgm:spPr/>
      <dgm:t>
        <a:bodyPr/>
        <a:lstStyle/>
        <a:p>
          <a:endParaRPr lang="en-GB"/>
        </a:p>
      </dgm:t>
    </dgm:pt>
    <dgm:pt modelId="{C06F8B1B-6773-417E-B42D-BFB968017B0C}" type="sibTrans" cxnId="{A3F42190-18CF-4FBA-BDEF-BF6F017AE04E}">
      <dgm:prSet/>
      <dgm:spPr/>
      <dgm:t>
        <a:bodyPr/>
        <a:lstStyle/>
        <a:p>
          <a:endParaRPr lang="en-GB"/>
        </a:p>
      </dgm:t>
    </dgm:pt>
    <dgm:pt modelId="{77906DC5-9D3E-4876-ADFE-07DE70181BC5}" type="pres">
      <dgm:prSet presAssocID="{30CAC54B-260F-44EB-AB25-8212DFDD209D}" presName="compositeShape" presStyleCnt="0">
        <dgm:presLayoutVars>
          <dgm:chMax val="2"/>
          <dgm:dir/>
          <dgm:resizeHandles val="exact"/>
        </dgm:presLayoutVars>
      </dgm:prSet>
      <dgm:spPr/>
      <dgm:t>
        <a:bodyPr/>
        <a:lstStyle/>
        <a:p>
          <a:endParaRPr lang="en-US"/>
        </a:p>
      </dgm:t>
    </dgm:pt>
    <dgm:pt modelId="{0AC4AD35-1CF9-4EC1-8C80-140CB441AA4D}" type="pres">
      <dgm:prSet presAssocID="{E8408603-E75A-4ECC-87E1-322C94A93769}" presName="upArrow" presStyleLbl="node1" presStyleIdx="0" presStyleCnt="2"/>
      <dgm:spPr/>
    </dgm:pt>
    <dgm:pt modelId="{2CAFDA25-6305-4D0E-808B-7A92C2956DCB}" type="pres">
      <dgm:prSet presAssocID="{E8408603-E75A-4ECC-87E1-322C94A93769}" presName="upArrowText" presStyleLbl="revTx" presStyleIdx="0" presStyleCnt="2">
        <dgm:presLayoutVars>
          <dgm:chMax val="0"/>
          <dgm:bulletEnabled val="1"/>
        </dgm:presLayoutVars>
      </dgm:prSet>
      <dgm:spPr/>
      <dgm:t>
        <a:bodyPr/>
        <a:lstStyle/>
        <a:p>
          <a:endParaRPr lang="en-US"/>
        </a:p>
      </dgm:t>
    </dgm:pt>
    <dgm:pt modelId="{ABD5311C-3E64-4A4E-94F1-42526F31A242}" type="pres">
      <dgm:prSet presAssocID="{95C35F07-1DE7-420A-9884-1F2CCA69BA3C}" presName="downArrow" presStyleLbl="node1" presStyleIdx="1" presStyleCnt="2"/>
      <dgm:spPr/>
    </dgm:pt>
    <dgm:pt modelId="{13E54198-8A75-4D92-91C3-7220BE2575AE}" type="pres">
      <dgm:prSet presAssocID="{95C35F07-1DE7-420A-9884-1F2CCA69BA3C}" presName="downArrowText" presStyleLbl="revTx" presStyleIdx="1" presStyleCnt="2">
        <dgm:presLayoutVars>
          <dgm:chMax val="0"/>
          <dgm:bulletEnabled val="1"/>
        </dgm:presLayoutVars>
      </dgm:prSet>
      <dgm:spPr/>
      <dgm:t>
        <a:bodyPr/>
        <a:lstStyle/>
        <a:p>
          <a:endParaRPr lang="en-US"/>
        </a:p>
      </dgm:t>
    </dgm:pt>
  </dgm:ptLst>
  <dgm:cxnLst>
    <dgm:cxn modelId="{9C3157FC-1463-4EDA-B5B3-4738B2417897}" srcId="{30CAC54B-260F-44EB-AB25-8212DFDD209D}" destId="{E8408603-E75A-4ECC-87E1-322C94A93769}" srcOrd="0" destOrd="0" parTransId="{FA158639-970D-4D61-A764-F0FA995D28B2}" sibTransId="{378699D3-BE02-4780-981B-FE3E53CF1889}"/>
    <dgm:cxn modelId="{BF5C2EAB-E014-415C-80EA-BE2E3A1CAA23}" type="presOf" srcId="{30CAC54B-260F-44EB-AB25-8212DFDD209D}" destId="{77906DC5-9D3E-4876-ADFE-07DE70181BC5}" srcOrd="0" destOrd="0" presId="urn:microsoft.com/office/officeart/2005/8/layout/arrow4"/>
    <dgm:cxn modelId="{A3F42190-18CF-4FBA-BDEF-BF6F017AE04E}" srcId="{30CAC54B-260F-44EB-AB25-8212DFDD209D}" destId="{95C35F07-1DE7-420A-9884-1F2CCA69BA3C}" srcOrd="1" destOrd="0" parTransId="{D5BDF852-D5C1-4522-AFE2-717C95ACC5B7}" sibTransId="{C06F8B1B-6773-417E-B42D-BFB968017B0C}"/>
    <dgm:cxn modelId="{14A37318-04C1-44EB-B2C7-0BAE110B6B99}" type="presOf" srcId="{95C35F07-1DE7-420A-9884-1F2CCA69BA3C}" destId="{13E54198-8A75-4D92-91C3-7220BE2575AE}" srcOrd="0" destOrd="0" presId="urn:microsoft.com/office/officeart/2005/8/layout/arrow4"/>
    <dgm:cxn modelId="{40D5EDB9-D49D-45F0-B98F-A58F04C6A183}" type="presOf" srcId="{E8408603-E75A-4ECC-87E1-322C94A93769}" destId="{2CAFDA25-6305-4D0E-808B-7A92C2956DCB}" srcOrd="0" destOrd="0" presId="urn:microsoft.com/office/officeart/2005/8/layout/arrow4"/>
    <dgm:cxn modelId="{23DF055D-1B54-4259-82F6-ED6F2CFA891E}" type="presParOf" srcId="{77906DC5-9D3E-4876-ADFE-07DE70181BC5}" destId="{0AC4AD35-1CF9-4EC1-8C80-140CB441AA4D}" srcOrd="0" destOrd="0" presId="urn:microsoft.com/office/officeart/2005/8/layout/arrow4"/>
    <dgm:cxn modelId="{CA93309E-66D4-4CE4-AE81-7935E6222639}" type="presParOf" srcId="{77906DC5-9D3E-4876-ADFE-07DE70181BC5}" destId="{2CAFDA25-6305-4D0E-808B-7A92C2956DCB}" srcOrd="1" destOrd="0" presId="urn:microsoft.com/office/officeart/2005/8/layout/arrow4"/>
    <dgm:cxn modelId="{4FD1C963-03E7-47C5-9F69-FF9DD098FD5B}" type="presParOf" srcId="{77906DC5-9D3E-4876-ADFE-07DE70181BC5}" destId="{ABD5311C-3E64-4A4E-94F1-42526F31A242}" srcOrd="2" destOrd="0" presId="urn:microsoft.com/office/officeart/2005/8/layout/arrow4"/>
    <dgm:cxn modelId="{9EAF850B-A903-4781-BAA5-5BFAE62A53EC}" type="presParOf" srcId="{77906DC5-9D3E-4876-ADFE-07DE70181BC5}" destId="{13E54198-8A75-4D92-91C3-7220BE2575AE}"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CB4514-F511-430F-AC9C-1027F96F09D6}" type="doc">
      <dgm:prSet loTypeId="urn:microsoft.com/office/officeart/2016/7/layout/BasicLinearProcessNumbered" loCatId="process" qsTypeId="urn:microsoft.com/office/officeart/2005/8/quickstyle/simple1" qsCatId="simple" csTypeId="urn:microsoft.com/office/officeart/2005/8/colors/colorful4" csCatId="colorful"/>
      <dgm:spPr/>
      <dgm:t>
        <a:bodyPr/>
        <a:lstStyle/>
        <a:p>
          <a:endParaRPr lang="en-US"/>
        </a:p>
      </dgm:t>
    </dgm:pt>
    <dgm:pt modelId="{385CCBE5-FCC3-4861-B513-7F003A5708B5}">
      <dgm:prSet/>
      <dgm:spPr/>
      <dgm:t>
        <a:bodyPr/>
        <a:lstStyle/>
        <a:p>
          <a:r>
            <a:rPr lang="en-GB" baseline="0"/>
            <a:t>University of Worcester Teaching and Learning Domains</a:t>
          </a:r>
          <a:endParaRPr lang="en-US"/>
        </a:p>
      </dgm:t>
    </dgm:pt>
    <dgm:pt modelId="{C9765ED1-E7EF-439A-82BF-C8EE10F8BBAD}" type="parTrans" cxnId="{39F53D17-3109-407F-9FC1-E3ED6530E417}">
      <dgm:prSet/>
      <dgm:spPr/>
      <dgm:t>
        <a:bodyPr/>
        <a:lstStyle/>
        <a:p>
          <a:endParaRPr lang="en-US"/>
        </a:p>
      </dgm:t>
    </dgm:pt>
    <dgm:pt modelId="{FD194A87-5228-42F7-A344-CDE86D33348B}" type="sibTrans" cxnId="{39F53D17-3109-407F-9FC1-E3ED6530E417}">
      <dgm:prSet phldrT="1" phldr="0"/>
      <dgm:spPr/>
      <dgm:t>
        <a:bodyPr/>
        <a:lstStyle/>
        <a:p>
          <a:r>
            <a:rPr lang="en-US"/>
            <a:t>1</a:t>
          </a:r>
        </a:p>
      </dgm:t>
    </dgm:pt>
    <dgm:pt modelId="{28609766-10B3-4379-B8F1-40303637B743}">
      <dgm:prSet/>
      <dgm:spPr/>
      <dgm:t>
        <a:bodyPr/>
        <a:lstStyle/>
        <a:p>
          <a:r>
            <a:rPr lang="en-GB" baseline="0"/>
            <a:t>UK Professional Standards Framework (UKPSF) (HEA 2011)</a:t>
          </a:r>
          <a:endParaRPr lang="en-US"/>
        </a:p>
      </dgm:t>
    </dgm:pt>
    <dgm:pt modelId="{0BEBA7F8-C7A7-42FA-802C-7086BCBC5885}" type="parTrans" cxnId="{09BDC6DE-0F6D-4964-987E-6E5ACC11D4D9}">
      <dgm:prSet/>
      <dgm:spPr/>
      <dgm:t>
        <a:bodyPr/>
        <a:lstStyle/>
        <a:p>
          <a:endParaRPr lang="en-US"/>
        </a:p>
      </dgm:t>
    </dgm:pt>
    <dgm:pt modelId="{4D0BC00D-1201-4151-907B-2C230C18D3E3}" type="sibTrans" cxnId="{09BDC6DE-0F6D-4964-987E-6E5ACC11D4D9}">
      <dgm:prSet phldrT="2" phldr="0"/>
      <dgm:spPr/>
      <dgm:t>
        <a:bodyPr/>
        <a:lstStyle/>
        <a:p>
          <a:r>
            <a:rPr lang="en-US"/>
            <a:t>2</a:t>
          </a:r>
        </a:p>
      </dgm:t>
    </dgm:pt>
    <dgm:pt modelId="{72814D1D-2D2B-492D-8922-A4CF2E077513}">
      <dgm:prSet/>
      <dgm:spPr/>
      <dgm:t>
        <a:bodyPr/>
        <a:lstStyle/>
        <a:p>
          <a:r>
            <a:rPr lang="en-GB" baseline="0"/>
            <a:t>Teaching Excellence Framework (TEF)</a:t>
          </a:r>
          <a:endParaRPr lang="en-US"/>
        </a:p>
      </dgm:t>
    </dgm:pt>
    <dgm:pt modelId="{7F05D406-216C-44AE-9F02-27D8951F84F3}" type="parTrans" cxnId="{1614B8A6-2BAB-4A27-B65B-F0A52B7AD833}">
      <dgm:prSet/>
      <dgm:spPr/>
      <dgm:t>
        <a:bodyPr/>
        <a:lstStyle/>
        <a:p>
          <a:endParaRPr lang="en-US"/>
        </a:p>
      </dgm:t>
    </dgm:pt>
    <dgm:pt modelId="{D38A2B04-D8A7-4695-917F-43BBCED43E0E}" type="sibTrans" cxnId="{1614B8A6-2BAB-4A27-B65B-F0A52B7AD833}">
      <dgm:prSet phldrT="3" phldr="0"/>
      <dgm:spPr/>
      <dgm:t>
        <a:bodyPr/>
        <a:lstStyle/>
        <a:p>
          <a:r>
            <a:rPr lang="en-US"/>
            <a:t>3</a:t>
          </a:r>
        </a:p>
      </dgm:t>
    </dgm:pt>
    <dgm:pt modelId="{11D0FDB1-4898-4865-9C9C-55CC389BF8CD}" type="pres">
      <dgm:prSet presAssocID="{7ACB4514-F511-430F-AC9C-1027F96F09D6}" presName="Name0" presStyleCnt="0">
        <dgm:presLayoutVars>
          <dgm:animLvl val="lvl"/>
          <dgm:resizeHandles val="exact"/>
        </dgm:presLayoutVars>
      </dgm:prSet>
      <dgm:spPr/>
      <dgm:t>
        <a:bodyPr/>
        <a:lstStyle/>
        <a:p>
          <a:endParaRPr lang="en-US"/>
        </a:p>
      </dgm:t>
    </dgm:pt>
    <dgm:pt modelId="{F987EA33-70DF-4587-BFA4-DF5C018427B6}" type="pres">
      <dgm:prSet presAssocID="{385CCBE5-FCC3-4861-B513-7F003A5708B5}" presName="compositeNode" presStyleCnt="0">
        <dgm:presLayoutVars>
          <dgm:bulletEnabled val="1"/>
        </dgm:presLayoutVars>
      </dgm:prSet>
      <dgm:spPr/>
    </dgm:pt>
    <dgm:pt modelId="{3B0033F8-D533-4643-8FF9-E96BEA513881}" type="pres">
      <dgm:prSet presAssocID="{385CCBE5-FCC3-4861-B513-7F003A5708B5}" presName="bgRect" presStyleLbl="bgAccFollowNode1" presStyleIdx="0" presStyleCnt="3"/>
      <dgm:spPr/>
      <dgm:t>
        <a:bodyPr/>
        <a:lstStyle/>
        <a:p>
          <a:endParaRPr lang="en-US"/>
        </a:p>
      </dgm:t>
    </dgm:pt>
    <dgm:pt modelId="{53517F5F-7884-48C5-B06A-AAE4657794C2}" type="pres">
      <dgm:prSet presAssocID="{FD194A87-5228-42F7-A344-CDE86D33348B}" presName="sibTransNodeCircle" presStyleLbl="alignNode1" presStyleIdx="0" presStyleCnt="6">
        <dgm:presLayoutVars>
          <dgm:chMax val="0"/>
          <dgm:bulletEnabled/>
        </dgm:presLayoutVars>
      </dgm:prSet>
      <dgm:spPr/>
      <dgm:t>
        <a:bodyPr/>
        <a:lstStyle/>
        <a:p>
          <a:endParaRPr lang="en-US"/>
        </a:p>
      </dgm:t>
    </dgm:pt>
    <dgm:pt modelId="{757C7890-6D53-4056-A35F-3B9C43205482}" type="pres">
      <dgm:prSet presAssocID="{385CCBE5-FCC3-4861-B513-7F003A5708B5}" presName="bottomLine" presStyleLbl="alignNode1" presStyleIdx="1" presStyleCnt="6">
        <dgm:presLayoutVars/>
      </dgm:prSet>
      <dgm:spPr/>
    </dgm:pt>
    <dgm:pt modelId="{D9BC1427-7E25-4EE9-9864-3592666C825A}" type="pres">
      <dgm:prSet presAssocID="{385CCBE5-FCC3-4861-B513-7F003A5708B5}" presName="nodeText" presStyleLbl="bgAccFollowNode1" presStyleIdx="0" presStyleCnt="3">
        <dgm:presLayoutVars>
          <dgm:bulletEnabled val="1"/>
        </dgm:presLayoutVars>
      </dgm:prSet>
      <dgm:spPr/>
      <dgm:t>
        <a:bodyPr/>
        <a:lstStyle/>
        <a:p>
          <a:endParaRPr lang="en-US"/>
        </a:p>
      </dgm:t>
    </dgm:pt>
    <dgm:pt modelId="{4361FC7B-F566-40F2-B23F-DB48C1835261}" type="pres">
      <dgm:prSet presAssocID="{FD194A87-5228-42F7-A344-CDE86D33348B}" presName="sibTrans" presStyleCnt="0"/>
      <dgm:spPr/>
    </dgm:pt>
    <dgm:pt modelId="{488FBDBF-0732-4794-9B67-46DDAA017BA0}" type="pres">
      <dgm:prSet presAssocID="{28609766-10B3-4379-B8F1-40303637B743}" presName="compositeNode" presStyleCnt="0">
        <dgm:presLayoutVars>
          <dgm:bulletEnabled val="1"/>
        </dgm:presLayoutVars>
      </dgm:prSet>
      <dgm:spPr/>
    </dgm:pt>
    <dgm:pt modelId="{F68C93DE-6D19-4AE9-A51D-A46EAE9F2A9A}" type="pres">
      <dgm:prSet presAssocID="{28609766-10B3-4379-B8F1-40303637B743}" presName="bgRect" presStyleLbl="bgAccFollowNode1" presStyleIdx="1" presStyleCnt="3"/>
      <dgm:spPr/>
      <dgm:t>
        <a:bodyPr/>
        <a:lstStyle/>
        <a:p>
          <a:endParaRPr lang="en-US"/>
        </a:p>
      </dgm:t>
    </dgm:pt>
    <dgm:pt modelId="{1D79F077-47F1-4A7E-819D-0DBBC790EF34}" type="pres">
      <dgm:prSet presAssocID="{4D0BC00D-1201-4151-907B-2C230C18D3E3}" presName="sibTransNodeCircle" presStyleLbl="alignNode1" presStyleIdx="2" presStyleCnt="6">
        <dgm:presLayoutVars>
          <dgm:chMax val="0"/>
          <dgm:bulletEnabled/>
        </dgm:presLayoutVars>
      </dgm:prSet>
      <dgm:spPr/>
      <dgm:t>
        <a:bodyPr/>
        <a:lstStyle/>
        <a:p>
          <a:endParaRPr lang="en-US"/>
        </a:p>
      </dgm:t>
    </dgm:pt>
    <dgm:pt modelId="{913A6B78-4AE5-4C7A-845B-7176083B787B}" type="pres">
      <dgm:prSet presAssocID="{28609766-10B3-4379-B8F1-40303637B743}" presName="bottomLine" presStyleLbl="alignNode1" presStyleIdx="3" presStyleCnt="6">
        <dgm:presLayoutVars/>
      </dgm:prSet>
      <dgm:spPr/>
    </dgm:pt>
    <dgm:pt modelId="{73C873DC-4A1E-4FE5-A374-EBA622F0514E}" type="pres">
      <dgm:prSet presAssocID="{28609766-10B3-4379-B8F1-40303637B743}" presName="nodeText" presStyleLbl="bgAccFollowNode1" presStyleIdx="1" presStyleCnt="3">
        <dgm:presLayoutVars>
          <dgm:bulletEnabled val="1"/>
        </dgm:presLayoutVars>
      </dgm:prSet>
      <dgm:spPr/>
      <dgm:t>
        <a:bodyPr/>
        <a:lstStyle/>
        <a:p>
          <a:endParaRPr lang="en-US"/>
        </a:p>
      </dgm:t>
    </dgm:pt>
    <dgm:pt modelId="{9408718B-4DC2-4C87-81FE-AD1863543DEB}" type="pres">
      <dgm:prSet presAssocID="{4D0BC00D-1201-4151-907B-2C230C18D3E3}" presName="sibTrans" presStyleCnt="0"/>
      <dgm:spPr/>
    </dgm:pt>
    <dgm:pt modelId="{975CA279-DDF4-436C-843D-F9A3A127F7EF}" type="pres">
      <dgm:prSet presAssocID="{72814D1D-2D2B-492D-8922-A4CF2E077513}" presName="compositeNode" presStyleCnt="0">
        <dgm:presLayoutVars>
          <dgm:bulletEnabled val="1"/>
        </dgm:presLayoutVars>
      </dgm:prSet>
      <dgm:spPr/>
    </dgm:pt>
    <dgm:pt modelId="{16F3D1EE-1702-486B-AF74-DC2CD992BAA8}" type="pres">
      <dgm:prSet presAssocID="{72814D1D-2D2B-492D-8922-A4CF2E077513}" presName="bgRect" presStyleLbl="bgAccFollowNode1" presStyleIdx="2" presStyleCnt="3"/>
      <dgm:spPr/>
      <dgm:t>
        <a:bodyPr/>
        <a:lstStyle/>
        <a:p>
          <a:endParaRPr lang="en-US"/>
        </a:p>
      </dgm:t>
    </dgm:pt>
    <dgm:pt modelId="{E0BDD6F5-B68C-4771-8986-7DDD3F4E131F}" type="pres">
      <dgm:prSet presAssocID="{D38A2B04-D8A7-4695-917F-43BBCED43E0E}" presName="sibTransNodeCircle" presStyleLbl="alignNode1" presStyleIdx="4" presStyleCnt="6">
        <dgm:presLayoutVars>
          <dgm:chMax val="0"/>
          <dgm:bulletEnabled/>
        </dgm:presLayoutVars>
      </dgm:prSet>
      <dgm:spPr/>
      <dgm:t>
        <a:bodyPr/>
        <a:lstStyle/>
        <a:p>
          <a:endParaRPr lang="en-US"/>
        </a:p>
      </dgm:t>
    </dgm:pt>
    <dgm:pt modelId="{C69F1E0D-2103-4A60-BD15-5CC3A76B43C3}" type="pres">
      <dgm:prSet presAssocID="{72814D1D-2D2B-492D-8922-A4CF2E077513}" presName="bottomLine" presStyleLbl="alignNode1" presStyleIdx="5" presStyleCnt="6">
        <dgm:presLayoutVars/>
      </dgm:prSet>
      <dgm:spPr/>
    </dgm:pt>
    <dgm:pt modelId="{4FAE819B-D22A-4D94-BB5B-D9F6F0054DCD}" type="pres">
      <dgm:prSet presAssocID="{72814D1D-2D2B-492D-8922-A4CF2E077513}" presName="nodeText" presStyleLbl="bgAccFollowNode1" presStyleIdx="2" presStyleCnt="3">
        <dgm:presLayoutVars>
          <dgm:bulletEnabled val="1"/>
        </dgm:presLayoutVars>
      </dgm:prSet>
      <dgm:spPr/>
      <dgm:t>
        <a:bodyPr/>
        <a:lstStyle/>
        <a:p>
          <a:endParaRPr lang="en-US"/>
        </a:p>
      </dgm:t>
    </dgm:pt>
  </dgm:ptLst>
  <dgm:cxnLst>
    <dgm:cxn modelId="{93432B05-8CAF-4A67-B845-005BA6857889}" type="presOf" srcId="{4D0BC00D-1201-4151-907B-2C230C18D3E3}" destId="{1D79F077-47F1-4A7E-819D-0DBBC790EF34}" srcOrd="0" destOrd="0" presId="urn:microsoft.com/office/officeart/2016/7/layout/BasicLinearProcessNumbered"/>
    <dgm:cxn modelId="{46B11A78-D39D-407F-B113-5FC3F8237ACA}" type="presOf" srcId="{72814D1D-2D2B-492D-8922-A4CF2E077513}" destId="{4FAE819B-D22A-4D94-BB5B-D9F6F0054DCD}" srcOrd="1" destOrd="0" presId="urn:microsoft.com/office/officeart/2016/7/layout/BasicLinearProcessNumbered"/>
    <dgm:cxn modelId="{1614B8A6-2BAB-4A27-B65B-F0A52B7AD833}" srcId="{7ACB4514-F511-430F-AC9C-1027F96F09D6}" destId="{72814D1D-2D2B-492D-8922-A4CF2E077513}" srcOrd="2" destOrd="0" parTransId="{7F05D406-216C-44AE-9F02-27D8951F84F3}" sibTransId="{D38A2B04-D8A7-4695-917F-43BBCED43E0E}"/>
    <dgm:cxn modelId="{6E27F63E-0086-4DC3-A04F-18F0AA529B63}" type="presOf" srcId="{28609766-10B3-4379-B8F1-40303637B743}" destId="{73C873DC-4A1E-4FE5-A374-EBA622F0514E}" srcOrd="1" destOrd="0" presId="urn:microsoft.com/office/officeart/2016/7/layout/BasicLinearProcessNumbered"/>
    <dgm:cxn modelId="{0C34B98D-F6A9-4076-893B-EC79B8C26081}" type="presOf" srcId="{FD194A87-5228-42F7-A344-CDE86D33348B}" destId="{53517F5F-7884-48C5-B06A-AAE4657794C2}" srcOrd="0" destOrd="0" presId="urn:microsoft.com/office/officeart/2016/7/layout/BasicLinearProcessNumbered"/>
    <dgm:cxn modelId="{8A27275E-29A7-4995-BB79-84971BB0661F}" type="presOf" srcId="{385CCBE5-FCC3-4861-B513-7F003A5708B5}" destId="{D9BC1427-7E25-4EE9-9864-3592666C825A}" srcOrd="1" destOrd="0" presId="urn:microsoft.com/office/officeart/2016/7/layout/BasicLinearProcessNumbered"/>
    <dgm:cxn modelId="{386FD517-74C7-411F-8EDD-876F753E71BF}" type="presOf" srcId="{385CCBE5-FCC3-4861-B513-7F003A5708B5}" destId="{3B0033F8-D533-4643-8FF9-E96BEA513881}" srcOrd="0" destOrd="0" presId="urn:microsoft.com/office/officeart/2016/7/layout/BasicLinearProcessNumbered"/>
    <dgm:cxn modelId="{B8B79926-7908-4B02-BF64-D5B65887BEF9}" type="presOf" srcId="{D38A2B04-D8A7-4695-917F-43BBCED43E0E}" destId="{E0BDD6F5-B68C-4771-8986-7DDD3F4E131F}" srcOrd="0" destOrd="0" presId="urn:microsoft.com/office/officeart/2016/7/layout/BasicLinearProcessNumbered"/>
    <dgm:cxn modelId="{2EF54544-E72E-4845-9C92-C6671960D471}" type="presOf" srcId="{28609766-10B3-4379-B8F1-40303637B743}" destId="{F68C93DE-6D19-4AE9-A51D-A46EAE9F2A9A}" srcOrd="0" destOrd="0" presId="urn:microsoft.com/office/officeart/2016/7/layout/BasicLinearProcessNumbered"/>
    <dgm:cxn modelId="{78C67F6C-F3DD-45AA-91B5-959F1ABCC2C7}" type="presOf" srcId="{72814D1D-2D2B-492D-8922-A4CF2E077513}" destId="{16F3D1EE-1702-486B-AF74-DC2CD992BAA8}" srcOrd="0" destOrd="0" presId="urn:microsoft.com/office/officeart/2016/7/layout/BasicLinearProcessNumbered"/>
    <dgm:cxn modelId="{09BDC6DE-0F6D-4964-987E-6E5ACC11D4D9}" srcId="{7ACB4514-F511-430F-AC9C-1027F96F09D6}" destId="{28609766-10B3-4379-B8F1-40303637B743}" srcOrd="1" destOrd="0" parTransId="{0BEBA7F8-C7A7-42FA-802C-7086BCBC5885}" sibTransId="{4D0BC00D-1201-4151-907B-2C230C18D3E3}"/>
    <dgm:cxn modelId="{831A5A81-E379-4DD0-8A45-2649A583E1B6}" type="presOf" srcId="{7ACB4514-F511-430F-AC9C-1027F96F09D6}" destId="{11D0FDB1-4898-4865-9C9C-55CC389BF8CD}" srcOrd="0" destOrd="0" presId="urn:microsoft.com/office/officeart/2016/7/layout/BasicLinearProcessNumbered"/>
    <dgm:cxn modelId="{39F53D17-3109-407F-9FC1-E3ED6530E417}" srcId="{7ACB4514-F511-430F-AC9C-1027F96F09D6}" destId="{385CCBE5-FCC3-4861-B513-7F003A5708B5}" srcOrd="0" destOrd="0" parTransId="{C9765ED1-E7EF-439A-82BF-C8EE10F8BBAD}" sibTransId="{FD194A87-5228-42F7-A344-CDE86D33348B}"/>
    <dgm:cxn modelId="{6C1EF7CD-810E-4E78-8D03-D259089F9C44}" type="presParOf" srcId="{11D0FDB1-4898-4865-9C9C-55CC389BF8CD}" destId="{F987EA33-70DF-4587-BFA4-DF5C018427B6}" srcOrd="0" destOrd="0" presId="urn:microsoft.com/office/officeart/2016/7/layout/BasicLinearProcessNumbered"/>
    <dgm:cxn modelId="{0B22D7E0-8D90-4853-959F-44FEF6D6AF3B}" type="presParOf" srcId="{F987EA33-70DF-4587-BFA4-DF5C018427B6}" destId="{3B0033F8-D533-4643-8FF9-E96BEA513881}" srcOrd="0" destOrd="0" presId="urn:microsoft.com/office/officeart/2016/7/layout/BasicLinearProcessNumbered"/>
    <dgm:cxn modelId="{A2DE6DEF-88DF-434E-A63A-6DC70AA236E6}" type="presParOf" srcId="{F987EA33-70DF-4587-BFA4-DF5C018427B6}" destId="{53517F5F-7884-48C5-B06A-AAE4657794C2}" srcOrd="1" destOrd="0" presId="urn:microsoft.com/office/officeart/2016/7/layout/BasicLinearProcessNumbered"/>
    <dgm:cxn modelId="{6ADA9F2B-8883-460B-8C24-30BD0B83F729}" type="presParOf" srcId="{F987EA33-70DF-4587-BFA4-DF5C018427B6}" destId="{757C7890-6D53-4056-A35F-3B9C43205482}" srcOrd="2" destOrd="0" presId="urn:microsoft.com/office/officeart/2016/7/layout/BasicLinearProcessNumbered"/>
    <dgm:cxn modelId="{7318189D-D4C3-4D55-8BFF-A1F897357174}" type="presParOf" srcId="{F987EA33-70DF-4587-BFA4-DF5C018427B6}" destId="{D9BC1427-7E25-4EE9-9864-3592666C825A}" srcOrd="3" destOrd="0" presId="urn:microsoft.com/office/officeart/2016/7/layout/BasicLinearProcessNumbered"/>
    <dgm:cxn modelId="{E11582DC-5BAC-4AEB-B527-A7613068B3A9}" type="presParOf" srcId="{11D0FDB1-4898-4865-9C9C-55CC389BF8CD}" destId="{4361FC7B-F566-40F2-B23F-DB48C1835261}" srcOrd="1" destOrd="0" presId="urn:microsoft.com/office/officeart/2016/7/layout/BasicLinearProcessNumbered"/>
    <dgm:cxn modelId="{EF50B9B4-F95E-4ECA-AB27-E97D62CA6AAE}" type="presParOf" srcId="{11D0FDB1-4898-4865-9C9C-55CC389BF8CD}" destId="{488FBDBF-0732-4794-9B67-46DDAA017BA0}" srcOrd="2" destOrd="0" presId="urn:microsoft.com/office/officeart/2016/7/layout/BasicLinearProcessNumbered"/>
    <dgm:cxn modelId="{0CC778C9-EAFD-4091-A28E-A5ECAAABF468}" type="presParOf" srcId="{488FBDBF-0732-4794-9B67-46DDAA017BA0}" destId="{F68C93DE-6D19-4AE9-A51D-A46EAE9F2A9A}" srcOrd="0" destOrd="0" presId="urn:microsoft.com/office/officeart/2016/7/layout/BasicLinearProcessNumbered"/>
    <dgm:cxn modelId="{C55B5660-0368-459C-9AD6-0AA8CFD756A2}" type="presParOf" srcId="{488FBDBF-0732-4794-9B67-46DDAA017BA0}" destId="{1D79F077-47F1-4A7E-819D-0DBBC790EF34}" srcOrd="1" destOrd="0" presId="urn:microsoft.com/office/officeart/2016/7/layout/BasicLinearProcessNumbered"/>
    <dgm:cxn modelId="{DF2A779B-7458-493E-8E3F-584EB97C4E69}" type="presParOf" srcId="{488FBDBF-0732-4794-9B67-46DDAA017BA0}" destId="{913A6B78-4AE5-4C7A-845B-7176083B787B}" srcOrd="2" destOrd="0" presId="urn:microsoft.com/office/officeart/2016/7/layout/BasicLinearProcessNumbered"/>
    <dgm:cxn modelId="{B13FA9F7-CE6D-46E2-8D3E-6CC87036DE25}" type="presParOf" srcId="{488FBDBF-0732-4794-9B67-46DDAA017BA0}" destId="{73C873DC-4A1E-4FE5-A374-EBA622F0514E}" srcOrd="3" destOrd="0" presId="urn:microsoft.com/office/officeart/2016/7/layout/BasicLinearProcessNumbered"/>
    <dgm:cxn modelId="{F57B4769-7707-4F90-A8D8-8FC2D8590DA2}" type="presParOf" srcId="{11D0FDB1-4898-4865-9C9C-55CC389BF8CD}" destId="{9408718B-4DC2-4C87-81FE-AD1863543DEB}" srcOrd="3" destOrd="0" presId="urn:microsoft.com/office/officeart/2016/7/layout/BasicLinearProcessNumbered"/>
    <dgm:cxn modelId="{4D1AB48F-31B5-4C64-A28E-CA1F2A43DF1C}" type="presParOf" srcId="{11D0FDB1-4898-4865-9C9C-55CC389BF8CD}" destId="{975CA279-DDF4-436C-843D-F9A3A127F7EF}" srcOrd="4" destOrd="0" presId="urn:microsoft.com/office/officeart/2016/7/layout/BasicLinearProcessNumbered"/>
    <dgm:cxn modelId="{C933E847-1D36-471D-8F7C-709D1E7E603A}" type="presParOf" srcId="{975CA279-DDF4-436C-843D-F9A3A127F7EF}" destId="{16F3D1EE-1702-486B-AF74-DC2CD992BAA8}" srcOrd="0" destOrd="0" presId="urn:microsoft.com/office/officeart/2016/7/layout/BasicLinearProcessNumbered"/>
    <dgm:cxn modelId="{EC15F04C-0B4A-4225-87C9-A15D7DD0748A}" type="presParOf" srcId="{975CA279-DDF4-436C-843D-F9A3A127F7EF}" destId="{E0BDD6F5-B68C-4771-8986-7DDD3F4E131F}" srcOrd="1" destOrd="0" presId="urn:microsoft.com/office/officeart/2016/7/layout/BasicLinearProcessNumbered"/>
    <dgm:cxn modelId="{569F626C-2700-4A8D-91F3-CC14D3FA549C}" type="presParOf" srcId="{975CA279-DDF4-436C-843D-F9A3A127F7EF}" destId="{C69F1E0D-2103-4A60-BD15-5CC3A76B43C3}" srcOrd="2" destOrd="0" presId="urn:microsoft.com/office/officeart/2016/7/layout/BasicLinearProcessNumbered"/>
    <dgm:cxn modelId="{21D4548F-1A7C-449B-9A45-C002339CAAC7}" type="presParOf" srcId="{975CA279-DDF4-436C-843D-F9A3A127F7EF}" destId="{4FAE819B-D22A-4D94-BB5B-D9F6F0054DCD}"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C4AD35-1CF9-4EC1-8C80-140CB441AA4D}">
      <dsp:nvSpPr>
        <dsp:cNvPr id="0" name=""/>
        <dsp:cNvSpPr/>
      </dsp:nvSpPr>
      <dsp:spPr>
        <a:xfrm>
          <a:off x="3352" y="0"/>
          <a:ext cx="2011680" cy="1950720"/>
        </a:xfrm>
        <a:prstGeom prst="upArrow">
          <a:avLst/>
        </a:prstGeom>
        <a:gradFill rotWithShape="0">
          <a:gsLst>
            <a:gs pos="0">
              <a:schemeClr val="accent5">
                <a:shade val="50000"/>
                <a:hueOff val="0"/>
                <a:satOff val="0"/>
                <a:lumOff val="0"/>
                <a:alphaOff val="0"/>
                <a:shade val="51000"/>
                <a:satMod val="130000"/>
              </a:schemeClr>
            </a:gs>
            <a:gs pos="80000">
              <a:schemeClr val="accent5">
                <a:shade val="50000"/>
                <a:hueOff val="0"/>
                <a:satOff val="0"/>
                <a:lumOff val="0"/>
                <a:alphaOff val="0"/>
                <a:shade val="93000"/>
                <a:satMod val="130000"/>
              </a:schemeClr>
            </a:gs>
            <a:gs pos="100000">
              <a:schemeClr val="accent5">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CAFDA25-6305-4D0E-808B-7A92C2956DCB}">
      <dsp:nvSpPr>
        <dsp:cNvPr id="0" name=""/>
        <dsp:cNvSpPr/>
      </dsp:nvSpPr>
      <dsp:spPr>
        <a:xfrm>
          <a:off x="2075383" y="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0" rIns="270256" bIns="270256" numCol="1" spcCol="1270" anchor="ctr" anchorCtr="0">
          <a:noAutofit/>
        </a:bodyPr>
        <a:lstStyle/>
        <a:p>
          <a:pPr lvl="0" algn="l" defTabSz="1689100">
            <a:lnSpc>
              <a:spcPct val="90000"/>
            </a:lnSpc>
            <a:spcBef>
              <a:spcPct val="0"/>
            </a:spcBef>
            <a:spcAft>
              <a:spcPct val="35000"/>
            </a:spcAft>
          </a:pPr>
          <a:r>
            <a:rPr lang="en-GB" sz="3800" kern="1200"/>
            <a:t>Professional development</a:t>
          </a:r>
        </a:p>
      </dsp:txBody>
      <dsp:txXfrm>
        <a:off x="2075383" y="0"/>
        <a:ext cx="3413760" cy="1950720"/>
      </dsp:txXfrm>
    </dsp:sp>
    <dsp:sp modelId="{ABD5311C-3E64-4A4E-94F1-42526F31A242}">
      <dsp:nvSpPr>
        <dsp:cNvPr id="0" name=""/>
        <dsp:cNvSpPr/>
      </dsp:nvSpPr>
      <dsp:spPr>
        <a:xfrm>
          <a:off x="606856" y="2113280"/>
          <a:ext cx="2011680" cy="1950720"/>
        </a:xfrm>
        <a:prstGeom prst="downArrow">
          <a:avLst/>
        </a:prstGeom>
        <a:gradFill rotWithShape="0">
          <a:gsLst>
            <a:gs pos="0">
              <a:schemeClr val="accent5">
                <a:shade val="50000"/>
                <a:hueOff val="464276"/>
                <a:satOff val="-6264"/>
                <a:lumOff val="42757"/>
                <a:alphaOff val="0"/>
                <a:shade val="51000"/>
                <a:satMod val="130000"/>
              </a:schemeClr>
            </a:gs>
            <a:gs pos="80000">
              <a:schemeClr val="accent5">
                <a:shade val="50000"/>
                <a:hueOff val="464276"/>
                <a:satOff val="-6264"/>
                <a:lumOff val="42757"/>
                <a:alphaOff val="0"/>
                <a:shade val="93000"/>
                <a:satMod val="130000"/>
              </a:schemeClr>
            </a:gs>
            <a:gs pos="100000">
              <a:schemeClr val="accent5">
                <a:shade val="50000"/>
                <a:hueOff val="464276"/>
                <a:satOff val="-6264"/>
                <a:lumOff val="427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3E54198-8A75-4D92-91C3-7220BE2575AE}">
      <dsp:nvSpPr>
        <dsp:cNvPr id="0" name=""/>
        <dsp:cNvSpPr/>
      </dsp:nvSpPr>
      <dsp:spPr>
        <a:xfrm>
          <a:off x="2678887" y="2113280"/>
          <a:ext cx="3413760"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0" rIns="270256" bIns="270256" numCol="1" spcCol="1270" anchor="ctr" anchorCtr="0">
          <a:noAutofit/>
        </a:bodyPr>
        <a:lstStyle/>
        <a:p>
          <a:pPr lvl="0" algn="l" defTabSz="1689100">
            <a:lnSpc>
              <a:spcPct val="90000"/>
            </a:lnSpc>
            <a:spcBef>
              <a:spcPct val="0"/>
            </a:spcBef>
            <a:spcAft>
              <a:spcPct val="35000"/>
            </a:spcAft>
          </a:pPr>
          <a:r>
            <a:rPr lang="en-GB" sz="3800" kern="1200"/>
            <a:t>Performance management</a:t>
          </a:r>
        </a:p>
      </dsp:txBody>
      <dsp:txXfrm>
        <a:off x="2678887" y="2113280"/>
        <a:ext cx="3413760" cy="1950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033F8-D533-4643-8FF9-E96BEA513881}">
      <dsp:nvSpPr>
        <dsp:cNvPr id="0" name=""/>
        <dsp:cNvSpPr/>
      </dsp:nvSpPr>
      <dsp:spPr>
        <a:xfrm>
          <a:off x="0" y="468358"/>
          <a:ext cx="2279702" cy="3191583"/>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734" tIns="330200" rIns="177734" bIns="330200" numCol="1" spcCol="1270" anchor="t" anchorCtr="0">
          <a:noAutofit/>
        </a:bodyPr>
        <a:lstStyle/>
        <a:p>
          <a:pPr lvl="0" algn="l" defTabSz="844550">
            <a:lnSpc>
              <a:spcPct val="90000"/>
            </a:lnSpc>
            <a:spcBef>
              <a:spcPct val="0"/>
            </a:spcBef>
            <a:spcAft>
              <a:spcPct val="35000"/>
            </a:spcAft>
          </a:pPr>
          <a:r>
            <a:rPr lang="en-GB" sz="1900" kern="1200" baseline="0"/>
            <a:t>University of Worcester Teaching and Learning Domains</a:t>
          </a:r>
          <a:endParaRPr lang="en-US" sz="1900" kern="1200"/>
        </a:p>
      </dsp:txBody>
      <dsp:txXfrm>
        <a:off x="0" y="1681159"/>
        <a:ext cx="2279702" cy="1914950"/>
      </dsp:txXfrm>
    </dsp:sp>
    <dsp:sp modelId="{53517F5F-7884-48C5-B06A-AAE4657794C2}">
      <dsp:nvSpPr>
        <dsp:cNvPr id="0" name=""/>
        <dsp:cNvSpPr/>
      </dsp:nvSpPr>
      <dsp:spPr>
        <a:xfrm>
          <a:off x="661113" y="787516"/>
          <a:ext cx="957475" cy="95747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48" tIns="12700" rIns="74648"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801332" y="927735"/>
        <a:ext cx="677037" cy="677037"/>
      </dsp:txXfrm>
    </dsp:sp>
    <dsp:sp modelId="{757C7890-6D53-4056-A35F-3B9C43205482}">
      <dsp:nvSpPr>
        <dsp:cNvPr id="0" name=""/>
        <dsp:cNvSpPr/>
      </dsp:nvSpPr>
      <dsp:spPr>
        <a:xfrm>
          <a:off x="0" y="3659869"/>
          <a:ext cx="2279702" cy="72"/>
        </a:xfrm>
        <a:prstGeom prst="rect">
          <a:avLst/>
        </a:prstGeom>
        <a:solidFill>
          <a:schemeClr val="accent4">
            <a:hueOff val="443149"/>
            <a:satOff val="1389"/>
            <a:lumOff val="1804"/>
            <a:alphaOff val="0"/>
          </a:schemeClr>
        </a:solidFill>
        <a:ln w="25400" cap="flat" cmpd="sng" algn="ctr">
          <a:solidFill>
            <a:schemeClr val="accent4">
              <a:hueOff val="443149"/>
              <a:satOff val="1389"/>
              <a:lumOff val="18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8C93DE-6D19-4AE9-A51D-A46EAE9F2A9A}">
      <dsp:nvSpPr>
        <dsp:cNvPr id="0" name=""/>
        <dsp:cNvSpPr/>
      </dsp:nvSpPr>
      <dsp:spPr>
        <a:xfrm>
          <a:off x="2507673" y="468358"/>
          <a:ext cx="2279702" cy="3191583"/>
        </a:xfrm>
        <a:prstGeom prst="rect">
          <a:avLst/>
        </a:prstGeom>
        <a:solidFill>
          <a:schemeClr val="accent4">
            <a:tint val="40000"/>
            <a:alpha val="90000"/>
            <a:hueOff val="1443388"/>
            <a:satOff val="9797"/>
            <a:lumOff val="1144"/>
            <a:alphaOff val="0"/>
          </a:schemeClr>
        </a:solidFill>
        <a:ln w="25400" cap="flat" cmpd="sng" algn="ctr">
          <a:solidFill>
            <a:schemeClr val="accent4">
              <a:tint val="40000"/>
              <a:alpha val="90000"/>
              <a:hueOff val="1443388"/>
              <a:satOff val="9797"/>
              <a:lumOff val="11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734" tIns="330200" rIns="177734" bIns="330200" numCol="1" spcCol="1270" anchor="t" anchorCtr="0">
          <a:noAutofit/>
        </a:bodyPr>
        <a:lstStyle/>
        <a:p>
          <a:pPr lvl="0" algn="l" defTabSz="844550">
            <a:lnSpc>
              <a:spcPct val="90000"/>
            </a:lnSpc>
            <a:spcBef>
              <a:spcPct val="0"/>
            </a:spcBef>
            <a:spcAft>
              <a:spcPct val="35000"/>
            </a:spcAft>
          </a:pPr>
          <a:r>
            <a:rPr lang="en-GB" sz="1900" kern="1200" baseline="0"/>
            <a:t>UK Professional Standards Framework (UKPSF) (HEA 2011)</a:t>
          </a:r>
          <a:endParaRPr lang="en-US" sz="1900" kern="1200"/>
        </a:p>
      </dsp:txBody>
      <dsp:txXfrm>
        <a:off x="2507673" y="1681159"/>
        <a:ext cx="2279702" cy="1914950"/>
      </dsp:txXfrm>
    </dsp:sp>
    <dsp:sp modelId="{1D79F077-47F1-4A7E-819D-0DBBC790EF34}">
      <dsp:nvSpPr>
        <dsp:cNvPr id="0" name=""/>
        <dsp:cNvSpPr/>
      </dsp:nvSpPr>
      <dsp:spPr>
        <a:xfrm>
          <a:off x="3168786" y="787516"/>
          <a:ext cx="957475" cy="957475"/>
        </a:xfrm>
        <a:prstGeom prst="ellipse">
          <a:avLst/>
        </a:prstGeom>
        <a:solidFill>
          <a:schemeClr val="accent4">
            <a:hueOff val="886299"/>
            <a:satOff val="2778"/>
            <a:lumOff val="3608"/>
            <a:alphaOff val="0"/>
          </a:schemeClr>
        </a:solidFill>
        <a:ln w="25400" cap="flat" cmpd="sng" algn="ctr">
          <a:solidFill>
            <a:schemeClr val="accent4">
              <a:hueOff val="886299"/>
              <a:satOff val="2778"/>
              <a:lumOff val="36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48" tIns="12700" rIns="74648"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3309005" y="927735"/>
        <a:ext cx="677037" cy="677037"/>
      </dsp:txXfrm>
    </dsp:sp>
    <dsp:sp modelId="{913A6B78-4AE5-4C7A-845B-7176083B787B}">
      <dsp:nvSpPr>
        <dsp:cNvPr id="0" name=""/>
        <dsp:cNvSpPr/>
      </dsp:nvSpPr>
      <dsp:spPr>
        <a:xfrm>
          <a:off x="2507673" y="3659869"/>
          <a:ext cx="2279702" cy="72"/>
        </a:xfrm>
        <a:prstGeom prst="rect">
          <a:avLst/>
        </a:prstGeom>
        <a:solidFill>
          <a:schemeClr val="accent4">
            <a:hueOff val="1329448"/>
            <a:satOff val="4166"/>
            <a:lumOff val="5412"/>
            <a:alphaOff val="0"/>
          </a:schemeClr>
        </a:solidFill>
        <a:ln w="25400" cap="flat" cmpd="sng" algn="ctr">
          <a:solidFill>
            <a:schemeClr val="accent4">
              <a:hueOff val="1329448"/>
              <a:satOff val="4166"/>
              <a:lumOff val="5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F3D1EE-1702-486B-AF74-DC2CD992BAA8}">
      <dsp:nvSpPr>
        <dsp:cNvPr id="0" name=""/>
        <dsp:cNvSpPr/>
      </dsp:nvSpPr>
      <dsp:spPr>
        <a:xfrm>
          <a:off x="5015346" y="468358"/>
          <a:ext cx="2279702" cy="3191583"/>
        </a:xfrm>
        <a:prstGeom prst="rect">
          <a:avLst/>
        </a:prstGeom>
        <a:solidFill>
          <a:schemeClr val="accent4">
            <a:tint val="40000"/>
            <a:alpha val="90000"/>
            <a:hueOff val="2886776"/>
            <a:satOff val="19594"/>
            <a:lumOff val="2289"/>
            <a:alphaOff val="0"/>
          </a:schemeClr>
        </a:solidFill>
        <a:ln w="25400" cap="flat" cmpd="sng" algn="ctr">
          <a:solidFill>
            <a:schemeClr val="accent4">
              <a:tint val="40000"/>
              <a:alpha val="90000"/>
              <a:hueOff val="2886776"/>
              <a:satOff val="19594"/>
              <a:lumOff val="22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734" tIns="330200" rIns="177734" bIns="330200" numCol="1" spcCol="1270" anchor="t" anchorCtr="0">
          <a:noAutofit/>
        </a:bodyPr>
        <a:lstStyle/>
        <a:p>
          <a:pPr lvl="0" algn="l" defTabSz="844550">
            <a:lnSpc>
              <a:spcPct val="90000"/>
            </a:lnSpc>
            <a:spcBef>
              <a:spcPct val="0"/>
            </a:spcBef>
            <a:spcAft>
              <a:spcPct val="35000"/>
            </a:spcAft>
          </a:pPr>
          <a:r>
            <a:rPr lang="en-GB" sz="1900" kern="1200" baseline="0"/>
            <a:t>Teaching Excellence Framework (TEF)</a:t>
          </a:r>
          <a:endParaRPr lang="en-US" sz="1900" kern="1200"/>
        </a:p>
      </dsp:txBody>
      <dsp:txXfrm>
        <a:off x="5015346" y="1681159"/>
        <a:ext cx="2279702" cy="1914950"/>
      </dsp:txXfrm>
    </dsp:sp>
    <dsp:sp modelId="{E0BDD6F5-B68C-4771-8986-7DDD3F4E131F}">
      <dsp:nvSpPr>
        <dsp:cNvPr id="0" name=""/>
        <dsp:cNvSpPr/>
      </dsp:nvSpPr>
      <dsp:spPr>
        <a:xfrm>
          <a:off x="5676460" y="787516"/>
          <a:ext cx="957475" cy="957475"/>
        </a:xfrm>
        <a:prstGeom prst="ellipse">
          <a:avLst/>
        </a:prstGeom>
        <a:solidFill>
          <a:schemeClr val="accent4">
            <a:hueOff val="1772598"/>
            <a:satOff val="5555"/>
            <a:lumOff val="7216"/>
            <a:alphaOff val="0"/>
          </a:schemeClr>
        </a:solidFill>
        <a:ln w="25400" cap="flat" cmpd="sng" algn="ctr">
          <a:solidFill>
            <a:schemeClr val="accent4">
              <a:hueOff val="1772598"/>
              <a:satOff val="5555"/>
              <a:lumOff val="72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48" tIns="12700" rIns="74648"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5816679" y="927735"/>
        <a:ext cx="677037" cy="677037"/>
      </dsp:txXfrm>
    </dsp:sp>
    <dsp:sp modelId="{C69F1E0D-2103-4A60-BD15-5CC3A76B43C3}">
      <dsp:nvSpPr>
        <dsp:cNvPr id="0" name=""/>
        <dsp:cNvSpPr/>
      </dsp:nvSpPr>
      <dsp:spPr>
        <a:xfrm>
          <a:off x="5015346" y="3659869"/>
          <a:ext cx="2279702" cy="72"/>
        </a:xfrm>
        <a:prstGeom prst="rect">
          <a:avLst/>
        </a:prstGeom>
        <a:solidFill>
          <a:schemeClr val="accent4">
            <a:hueOff val="2215747"/>
            <a:satOff val="6944"/>
            <a:lumOff val="9020"/>
            <a:alphaOff val="0"/>
          </a:schemeClr>
        </a:solidFill>
        <a:ln w="25400" cap="flat" cmpd="sng" algn="ctr">
          <a:solidFill>
            <a:schemeClr val="accent4">
              <a:hueOff val="2215747"/>
              <a:satOff val="6944"/>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ECEFBC8-760A-4A74-A1F8-5CF0404CF149}" type="datetime2">
              <a:rPr lang="en-GB" altLang="en-US"/>
              <a:pPr>
                <a:defRPr/>
              </a:pPr>
              <a:t>Tuesday, 17 July 2018</a:t>
            </a:fld>
            <a:endParaRPr lang="en-GB" altLang="en-US"/>
          </a:p>
        </p:txBody>
      </p:sp>
      <p:sp>
        <p:nvSpPr>
          <p:cNvPr id="72708" name="Rectangle 4"/>
          <p:cNvSpPr>
            <a:spLocks noGrp="1" noChangeArrowheads="1"/>
          </p:cNvSpPr>
          <p:nvPr>
            <p:ph type="ftr" sz="quarter" idx="2"/>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0589AB9-0890-4E66-86E0-81632AC9EC7A}" type="slidenum">
              <a:rPr lang="en-GB" altLang="en-US"/>
              <a:pPr>
                <a:defRPr/>
              </a:pPr>
              <a:t>‹#›</a:t>
            </a:fld>
            <a:endParaRPr lang="en-GB" altLang="en-US"/>
          </a:p>
        </p:txBody>
      </p:sp>
      <p:pic>
        <p:nvPicPr>
          <p:cNvPr id="6150" name="Picture 1" descr="uw-logo-blu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27645" y="9242459"/>
            <a:ext cx="1276137" cy="697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latin typeface="Arial" pitchFamily="34" charset="0"/>
                <a:ea typeface="+mn-ea"/>
                <a:cs typeface="+mn-cs"/>
              </a:defRPr>
            </a:lvl1pPr>
          </a:lstStyle>
          <a:p>
            <a:pPr>
              <a:defRPr/>
            </a:pPr>
            <a:endParaRPr lang="en-GB"/>
          </a:p>
        </p:txBody>
      </p:sp>
      <p:sp>
        <p:nvSpPr>
          <p:cNvPr id="24579" name="Rectangle 3"/>
          <p:cNvSpPr>
            <a:spLocks noGrp="1" noChangeArrowheads="1"/>
          </p:cNvSpPr>
          <p:nvPr>
            <p:ph type="dt"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768" y="4715153"/>
            <a:ext cx="5438140" cy="446698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4582" name="Rectangle 6"/>
          <p:cNvSpPr>
            <a:spLocks noGrp="1" noChangeArrowheads="1"/>
          </p:cNvSpPr>
          <p:nvPr>
            <p:ph type="ftr" sz="quarter" idx="4"/>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pitchFamily="34" charset="0"/>
                <a:ea typeface="+mn-ea"/>
                <a:cs typeface="+mn-cs"/>
              </a:defRPr>
            </a:lvl1pPr>
          </a:lstStyle>
          <a:p>
            <a:pPr>
              <a:defRPr/>
            </a:pPr>
            <a:endParaRPr lang="en-GB"/>
          </a:p>
        </p:txBody>
      </p:sp>
      <p:sp>
        <p:nvSpPr>
          <p:cNvPr id="24583" name="Rectangle 7"/>
          <p:cNvSpPr>
            <a:spLocks noGrp="1" noChangeArrowheads="1"/>
          </p:cNvSpPr>
          <p:nvPr>
            <p:ph type="sldNum" sz="quarter" idx="5"/>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D848967-15F6-4386-8BF7-1C4E0EF743D5}" type="slidenum">
              <a:rPr lang="en-GB" altLang="en-US"/>
              <a:pPr>
                <a:defRPr/>
              </a:pPr>
              <a:t>‹#›</a:t>
            </a:fld>
            <a:endParaRPr lang="en-GB" altLang="en-US"/>
          </a:p>
        </p:txBody>
      </p:sp>
      <p:pic>
        <p:nvPicPr>
          <p:cNvPr id="5128" name="Picture 1" descr="uw-logo-blu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8056" y="9111483"/>
            <a:ext cx="1397300" cy="765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ＭＳ Ｐゴシック" pitchFamily="-108" charset="-128"/>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ＭＳ Ｐゴシック" pitchFamily="-108" charset="-128"/>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ＭＳ Ｐゴシック" pitchFamily="-108" charset="-128"/>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ＭＳ Ｐゴシック" pitchFamily="-10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Explain introduction of TEF with a focus on teaching quality (and other metrics). Questionable and contentious that these measure teaching quality but we don't have time to discuss here.</a:t>
            </a:r>
          </a:p>
        </p:txBody>
      </p:sp>
      <p:sp>
        <p:nvSpPr>
          <p:cNvPr id="4" name="Slide Number Placeholder 3"/>
          <p:cNvSpPr>
            <a:spLocks noGrp="1"/>
          </p:cNvSpPr>
          <p:nvPr>
            <p:ph type="sldNum" sz="quarter" idx="10"/>
          </p:nvPr>
        </p:nvSpPr>
        <p:spPr/>
        <p:txBody>
          <a:bodyPr/>
          <a:lstStyle/>
          <a:p>
            <a:pPr>
              <a:defRPr/>
            </a:pPr>
            <a:fld id="{3D848967-15F6-4386-8BF7-1C4E0EF743D5}" type="slidenum">
              <a:rPr lang="en-GB" altLang="en-US"/>
              <a:pPr>
                <a:defRPr/>
              </a:pPr>
              <a:t>3</a:t>
            </a:fld>
            <a:endParaRPr lang="en-GB" altLang="en-US"/>
          </a:p>
        </p:txBody>
      </p:sp>
    </p:spTree>
    <p:extLst>
      <p:ext uri="{BB962C8B-B14F-4D97-AF65-F5344CB8AC3E}">
        <p14:creationId xmlns:p14="http://schemas.microsoft.com/office/powerpoint/2010/main" val="2114018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Perhaps enquire of the audience how they use observations? </a:t>
            </a:r>
          </a:p>
        </p:txBody>
      </p:sp>
      <p:sp>
        <p:nvSpPr>
          <p:cNvPr id="4" name="Slide Number Placeholder 3"/>
          <p:cNvSpPr>
            <a:spLocks noGrp="1"/>
          </p:cNvSpPr>
          <p:nvPr>
            <p:ph type="sldNum" sz="quarter" idx="10"/>
          </p:nvPr>
        </p:nvSpPr>
        <p:spPr/>
        <p:txBody>
          <a:bodyPr/>
          <a:lstStyle/>
          <a:p>
            <a:pPr>
              <a:defRPr/>
            </a:pPr>
            <a:fld id="{3D848967-15F6-4386-8BF7-1C4E0EF743D5}" type="slidenum">
              <a:rPr lang="en-GB" altLang="en-US"/>
              <a:pPr>
                <a:defRPr/>
              </a:pPr>
              <a:t>4</a:t>
            </a:fld>
            <a:endParaRPr lang="en-GB" altLang="en-US"/>
          </a:p>
        </p:txBody>
      </p:sp>
    </p:spTree>
    <p:extLst>
      <p:ext uri="{BB962C8B-B14F-4D97-AF65-F5344CB8AC3E}">
        <p14:creationId xmlns:p14="http://schemas.microsoft.com/office/powerpoint/2010/main" val="416843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Set context re performance management and existing</a:t>
            </a:r>
            <a:r>
              <a:rPr lang="en-GB" baseline="0"/>
              <a:t> observation tool designed by HR.</a:t>
            </a:r>
          </a:p>
          <a:p>
            <a:r>
              <a:rPr lang="en-GB" baseline="0"/>
              <a:t>Additionally there were a plethora of different forms for observation and nothing with teeth for managing performance or anything to indicate performance levels to those wishing to apply for rewards and recognition</a:t>
            </a:r>
            <a:endParaRPr lang="en-GB" baseline="0">
              <a:cs typeface="Arial"/>
            </a:endParaRPr>
          </a:p>
          <a:p>
            <a:endParaRPr lang="en-GB">
              <a:cs typeface="Arial"/>
            </a:endParaRPr>
          </a:p>
          <a:p>
            <a:r>
              <a:rPr lang="en-GB">
                <a:cs typeface="Arial"/>
              </a:rPr>
              <a:t>Outline the dichotomy </a:t>
            </a:r>
          </a:p>
        </p:txBody>
      </p:sp>
      <p:sp>
        <p:nvSpPr>
          <p:cNvPr id="4" name="Slide Number Placeholder 3"/>
          <p:cNvSpPr>
            <a:spLocks noGrp="1"/>
          </p:cNvSpPr>
          <p:nvPr>
            <p:ph type="sldNum" sz="quarter" idx="10"/>
          </p:nvPr>
        </p:nvSpPr>
        <p:spPr/>
        <p:txBody>
          <a:bodyPr/>
          <a:lstStyle/>
          <a:p>
            <a:pPr>
              <a:defRPr/>
            </a:pPr>
            <a:fld id="{3D848967-15F6-4386-8BF7-1C4E0EF743D5}" type="slidenum">
              <a:rPr lang="en-GB" altLang="en-US" smtClean="0"/>
              <a:pPr>
                <a:defRPr/>
              </a:pPr>
              <a:t>6</a:t>
            </a:fld>
            <a:endParaRPr lang="en-GB" altLang="en-US"/>
          </a:p>
        </p:txBody>
      </p:sp>
    </p:spTree>
    <p:extLst>
      <p:ext uri="{BB962C8B-B14F-4D97-AF65-F5344CB8AC3E}">
        <p14:creationId xmlns:p14="http://schemas.microsoft.com/office/powerpoint/2010/main" val="1682632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D848967-15F6-4386-8BF7-1C4E0EF743D5}" type="slidenum">
              <a:rPr lang="en-GB" altLang="en-US" smtClean="0"/>
              <a:pPr>
                <a:defRPr/>
              </a:pPr>
              <a:t>7</a:t>
            </a:fld>
            <a:endParaRPr lang="en-GB" altLang="en-US"/>
          </a:p>
        </p:txBody>
      </p:sp>
    </p:spTree>
    <p:extLst>
      <p:ext uri="{BB962C8B-B14F-4D97-AF65-F5344CB8AC3E}">
        <p14:creationId xmlns:p14="http://schemas.microsoft.com/office/powerpoint/2010/main" val="960259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Arial"/>
              </a:rPr>
              <a:t>Give out hard copies of each document</a:t>
            </a:r>
          </a:p>
        </p:txBody>
      </p:sp>
      <p:sp>
        <p:nvSpPr>
          <p:cNvPr id="4" name="Slide Number Placeholder 3"/>
          <p:cNvSpPr>
            <a:spLocks noGrp="1"/>
          </p:cNvSpPr>
          <p:nvPr>
            <p:ph type="sldNum" sz="quarter" idx="10"/>
          </p:nvPr>
        </p:nvSpPr>
        <p:spPr/>
        <p:txBody>
          <a:bodyPr/>
          <a:lstStyle/>
          <a:p>
            <a:pPr>
              <a:defRPr/>
            </a:pPr>
            <a:fld id="{3D848967-15F6-4386-8BF7-1C4E0EF743D5}" type="slidenum">
              <a:rPr lang="en-GB" altLang="en-US" smtClean="0"/>
              <a:pPr>
                <a:defRPr/>
              </a:pPr>
              <a:t>9</a:t>
            </a:fld>
            <a:endParaRPr lang="en-GB" altLang="en-US"/>
          </a:p>
        </p:txBody>
      </p:sp>
    </p:spTree>
    <p:extLst>
      <p:ext uri="{BB962C8B-B14F-4D97-AF65-F5344CB8AC3E}">
        <p14:creationId xmlns:p14="http://schemas.microsoft.com/office/powerpoint/2010/main" val="2939196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11 versions all together and a year of piloting etc.</a:t>
            </a:r>
          </a:p>
        </p:txBody>
      </p:sp>
      <p:sp>
        <p:nvSpPr>
          <p:cNvPr id="4" name="Slide Number Placeholder 3"/>
          <p:cNvSpPr>
            <a:spLocks noGrp="1"/>
          </p:cNvSpPr>
          <p:nvPr>
            <p:ph type="sldNum" sz="quarter" idx="10"/>
          </p:nvPr>
        </p:nvSpPr>
        <p:spPr/>
        <p:txBody>
          <a:bodyPr/>
          <a:lstStyle/>
          <a:p>
            <a:pPr>
              <a:defRPr/>
            </a:pPr>
            <a:fld id="{3D848967-15F6-4386-8BF7-1C4E0EF743D5}" type="slidenum">
              <a:rPr lang="en-GB" altLang="en-US"/>
              <a:pPr>
                <a:defRPr/>
              </a:pPr>
              <a:t>10</a:t>
            </a:fld>
            <a:endParaRPr lang="en-GB" altLang="en-US"/>
          </a:p>
        </p:txBody>
      </p:sp>
    </p:spTree>
    <p:extLst>
      <p:ext uri="{BB962C8B-B14F-4D97-AF65-F5344CB8AC3E}">
        <p14:creationId xmlns:p14="http://schemas.microsoft.com/office/powerpoint/2010/main" val="4208231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190500"/>
            <a:ext cx="87122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5"/>
          <p:cNvCxnSpPr>
            <a:cxnSpLocks noChangeShapeType="1"/>
          </p:cNvCxnSpPr>
          <p:nvPr userDrawn="1"/>
        </p:nvCxnSpPr>
        <p:spPr bwMode="auto">
          <a:xfrm>
            <a:off x="7043738" y="5589588"/>
            <a:ext cx="0" cy="871537"/>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cxnSp>
      <p:pic>
        <p:nvPicPr>
          <p:cNvPr id="8" name="Picture 13" descr="uw-logo-whit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61213" y="5683250"/>
            <a:ext cx="151447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43608" y="1268760"/>
            <a:ext cx="7200800" cy="1470025"/>
          </a:xfrm>
        </p:spPr>
        <p:txBody>
          <a:bodyPr anchor="b"/>
          <a:lstStyle>
            <a:lvl1pPr>
              <a:defRPr sz="4000" baseline="0">
                <a:solidFill>
                  <a:schemeClr val="bg1"/>
                </a:solidFill>
              </a:defRPr>
            </a:lvl1pPr>
          </a:lstStyle>
          <a:p>
            <a:r>
              <a:rPr lang="en-GB"/>
              <a:t>Click to edit Master title style</a:t>
            </a:r>
          </a:p>
        </p:txBody>
      </p:sp>
      <p:sp>
        <p:nvSpPr>
          <p:cNvPr id="3" name="Subtitle 2"/>
          <p:cNvSpPr>
            <a:spLocks noGrp="1"/>
          </p:cNvSpPr>
          <p:nvPr>
            <p:ph type="subTitle" idx="1"/>
          </p:nvPr>
        </p:nvSpPr>
        <p:spPr>
          <a:xfrm>
            <a:off x="1043608" y="2826104"/>
            <a:ext cx="7200800" cy="1296144"/>
          </a:xfrm>
        </p:spPr>
        <p:txBody>
          <a:bodyPr/>
          <a:lstStyle>
            <a:lvl1pPr marL="0" indent="0" algn="l">
              <a:buNone/>
              <a:defRPr sz="2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19" name="Text Placeholder 18"/>
          <p:cNvSpPr>
            <a:spLocks noGrp="1"/>
          </p:cNvSpPr>
          <p:nvPr>
            <p:ph type="body" sz="quarter" idx="10"/>
          </p:nvPr>
        </p:nvSpPr>
        <p:spPr>
          <a:xfrm>
            <a:off x="1043608" y="4221088"/>
            <a:ext cx="7200900" cy="1223962"/>
          </a:xfrm>
        </p:spPr>
        <p:txBody>
          <a:bodyPr/>
          <a:lstStyle>
            <a:lvl1pPr marL="0" indent="0">
              <a:buNone/>
              <a:defRPr sz="1800" strike="noStrike" baseline="0">
                <a:solidFill>
                  <a:srgbClr val="FFFFFF"/>
                </a:solidFill>
              </a:defRPr>
            </a:lvl1pPr>
          </a:lstStyle>
          <a:p>
            <a:pPr lvl="0"/>
            <a:r>
              <a:rPr lang="en-GB"/>
              <a:t>Click to edit Master text styles</a:t>
            </a:r>
          </a:p>
        </p:txBody>
      </p:sp>
    </p:spTree>
    <p:extLst>
      <p:ext uri="{BB962C8B-B14F-4D97-AF65-F5344CB8AC3E}">
        <p14:creationId xmlns:p14="http://schemas.microsoft.com/office/powerpoint/2010/main" val="313453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1115616" y="1052736"/>
            <a:ext cx="6912768" cy="1080120"/>
          </a:xfrm>
        </p:spPr>
        <p:txBody>
          <a:bodyPr anchor="b"/>
          <a:lstStyle>
            <a:lvl1pPr>
              <a:defRPr sz="3200">
                <a:solidFill>
                  <a:schemeClr val="tx1">
                    <a:lumMod val="75000"/>
                    <a:lumOff val="25000"/>
                  </a:schemeClr>
                </a:solidFill>
              </a:defRPr>
            </a:lvl1pPr>
          </a:lstStyle>
          <a:p>
            <a:r>
              <a:rPr lang="en-GB"/>
              <a:t>Click to edit Master title style</a:t>
            </a:r>
          </a:p>
        </p:txBody>
      </p:sp>
      <p:sp>
        <p:nvSpPr>
          <p:cNvPr id="15" name="Text Placeholder 14"/>
          <p:cNvSpPr>
            <a:spLocks noGrp="1"/>
          </p:cNvSpPr>
          <p:nvPr>
            <p:ph type="body" sz="quarter" idx="10"/>
          </p:nvPr>
        </p:nvSpPr>
        <p:spPr>
          <a:xfrm>
            <a:off x="1116013" y="2239928"/>
            <a:ext cx="6912371" cy="3997384"/>
          </a:xfrm>
        </p:spPr>
        <p:txBody>
          <a:bodyPr/>
          <a:lstStyle>
            <a:lvl1pPr marL="0" indent="0">
              <a:buClr>
                <a:schemeClr val="tx1">
                  <a:lumMod val="75000"/>
                  <a:lumOff val="25000"/>
                </a:schemeClr>
              </a:buClr>
              <a:buSzPct val="100000"/>
              <a:buFontTx/>
              <a:buNone/>
              <a:defRPr sz="2400" baseline="0">
                <a:solidFill>
                  <a:schemeClr val="tx1">
                    <a:lumMod val="75000"/>
                    <a:lumOff val="25000"/>
                  </a:schemeClr>
                </a:solidFill>
              </a:defRPr>
            </a:lvl1pPr>
          </a:lstStyle>
          <a:p>
            <a:pPr lvl="0"/>
            <a:r>
              <a:rPr lang="en-GB"/>
              <a:t>Click to edit Master text styles</a:t>
            </a:r>
          </a:p>
        </p:txBody>
      </p:sp>
    </p:spTree>
    <p:extLst>
      <p:ext uri="{BB962C8B-B14F-4D97-AF65-F5344CB8AC3E}">
        <p14:creationId xmlns:p14="http://schemas.microsoft.com/office/powerpoint/2010/main" val="304103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content with image gri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1116013" y="1916113"/>
            <a:ext cx="6985000" cy="4321199"/>
          </a:xfrm>
        </p:spPr>
        <p:txBody>
          <a:bodyPr/>
          <a:lstStyle>
            <a:lvl1pPr marL="0" indent="0">
              <a:buClr>
                <a:schemeClr val="tx1">
                  <a:lumMod val="75000"/>
                  <a:lumOff val="25000"/>
                </a:schemeClr>
              </a:buClr>
              <a:buSzPct val="100000"/>
              <a:buFontTx/>
              <a:buNone/>
              <a:defRPr sz="2400" baseline="0"/>
            </a:lvl1pPr>
          </a:lstStyle>
          <a:p>
            <a:pPr lvl="0"/>
            <a:r>
              <a:rPr lang="en-GB"/>
              <a:t>Click to edit Master text styles</a:t>
            </a:r>
          </a:p>
        </p:txBody>
      </p:sp>
      <p:sp>
        <p:nvSpPr>
          <p:cNvPr id="2" name="Title 1"/>
          <p:cNvSpPr>
            <a:spLocks noGrp="1"/>
          </p:cNvSpPr>
          <p:nvPr>
            <p:ph type="title"/>
          </p:nvPr>
        </p:nvSpPr>
        <p:spPr>
          <a:xfrm>
            <a:off x="1115616" y="548680"/>
            <a:ext cx="6912768" cy="1080120"/>
          </a:xfrm>
        </p:spPr>
        <p:txBody>
          <a:bodyPr anchor="b"/>
          <a:lstStyle>
            <a:lvl1pPr>
              <a:defRPr sz="3200"/>
            </a:lvl1pPr>
          </a:lstStyle>
          <a:p>
            <a:r>
              <a:rPr lang="en-GB"/>
              <a:t>Click to edit Master title style</a:t>
            </a:r>
          </a:p>
        </p:txBody>
      </p:sp>
      <p:sp>
        <p:nvSpPr>
          <p:cNvPr id="4" name="Picture Placeholder 3"/>
          <p:cNvSpPr>
            <a:spLocks noGrp="1"/>
          </p:cNvSpPr>
          <p:nvPr>
            <p:ph type="pic" sz="quarter" idx="11"/>
          </p:nvPr>
        </p:nvSpPr>
        <p:spPr>
          <a:xfrm>
            <a:off x="7105115" y="3177464"/>
            <a:ext cx="1729537" cy="1621699"/>
          </a:xfrm>
        </p:spPr>
        <p:txBody>
          <a:bodyPr/>
          <a:lstStyle/>
          <a:p>
            <a:endParaRPr lang="en-GB"/>
          </a:p>
        </p:txBody>
      </p:sp>
      <p:sp>
        <p:nvSpPr>
          <p:cNvPr id="35" name="Picture Placeholder 3"/>
          <p:cNvSpPr>
            <a:spLocks noGrp="1"/>
          </p:cNvSpPr>
          <p:nvPr>
            <p:ph type="pic" sz="quarter" idx="12"/>
          </p:nvPr>
        </p:nvSpPr>
        <p:spPr>
          <a:xfrm>
            <a:off x="7105115" y="4904672"/>
            <a:ext cx="1729537" cy="1621699"/>
          </a:xfrm>
        </p:spPr>
        <p:txBody>
          <a:bodyPr/>
          <a:lstStyle/>
          <a:p>
            <a:endParaRPr lang="en-GB"/>
          </a:p>
        </p:txBody>
      </p:sp>
      <p:sp>
        <p:nvSpPr>
          <p:cNvPr id="36" name="Picture Placeholder 3"/>
          <p:cNvSpPr>
            <a:spLocks noGrp="1"/>
          </p:cNvSpPr>
          <p:nvPr>
            <p:ph type="pic" sz="quarter" idx="13"/>
          </p:nvPr>
        </p:nvSpPr>
        <p:spPr>
          <a:xfrm>
            <a:off x="7105115" y="1450256"/>
            <a:ext cx="1729537" cy="1621699"/>
          </a:xfrm>
        </p:spPr>
        <p:txBody>
          <a:bodyPr/>
          <a:lstStyle/>
          <a:p>
            <a:endParaRPr lang="en-GB"/>
          </a:p>
        </p:txBody>
      </p:sp>
      <p:sp>
        <p:nvSpPr>
          <p:cNvPr id="38" name="Picture Placeholder 3"/>
          <p:cNvSpPr>
            <a:spLocks noGrp="1"/>
          </p:cNvSpPr>
          <p:nvPr>
            <p:ph type="pic" sz="quarter" idx="14"/>
          </p:nvPr>
        </p:nvSpPr>
        <p:spPr>
          <a:xfrm>
            <a:off x="5282218" y="3177464"/>
            <a:ext cx="1729537" cy="1621699"/>
          </a:xfrm>
        </p:spPr>
        <p:txBody>
          <a:bodyPr/>
          <a:lstStyle/>
          <a:p>
            <a:endParaRPr lang="en-GB"/>
          </a:p>
        </p:txBody>
      </p:sp>
      <p:sp>
        <p:nvSpPr>
          <p:cNvPr id="39" name="Picture Placeholder 3"/>
          <p:cNvSpPr>
            <a:spLocks noGrp="1"/>
          </p:cNvSpPr>
          <p:nvPr>
            <p:ph type="pic" sz="quarter" idx="15"/>
          </p:nvPr>
        </p:nvSpPr>
        <p:spPr>
          <a:xfrm>
            <a:off x="5282218" y="4904672"/>
            <a:ext cx="1729537" cy="1621699"/>
          </a:xfrm>
        </p:spPr>
        <p:txBody>
          <a:bodyPr/>
          <a:lstStyle/>
          <a:p>
            <a:endParaRPr lang="en-GB"/>
          </a:p>
        </p:txBody>
      </p:sp>
      <p:sp>
        <p:nvSpPr>
          <p:cNvPr id="40" name="Picture Placeholder 3"/>
          <p:cNvSpPr>
            <a:spLocks noGrp="1"/>
          </p:cNvSpPr>
          <p:nvPr>
            <p:ph type="pic" sz="quarter" idx="16"/>
          </p:nvPr>
        </p:nvSpPr>
        <p:spPr>
          <a:xfrm>
            <a:off x="5282218" y="1450256"/>
            <a:ext cx="1729537" cy="1621699"/>
          </a:xfrm>
        </p:spPr>
        <p:txBody>
          <a:bodyPr/>
          <a:lstStyle/>
          <a:p>
            <a:endParaRPr lang="en-GB"/>
          </a:p>
        </p:txBody>
      </p:sp>
      <p:sp>
        <p:nvSpPr>
          <p:cNvPr id="41" name="Picture Placeholder 3"/>
          <p:cNvSpPr>
            <a:spLocks noGrp="1"/>
          </p:cNvSpPr>
          <p:nvPr>
            <p:ph type="pic" sz="quarter" idx="17"/>
          </p:nvPr>
        </p:nvSpPr>
        <p:spPr>
          <a:xfrm>
            <a:off x="3475109" y="3177464"/>
            <a:ext cx="1729537" cy="1621699"/>
          </a:xfrm>
        </p:spPr>
        <p:txBody>
          <a:bodyPr/>
          <a:lstStyle/>
          <a:p>
            <a:endParaRPr lang="en-GB"/>
          </a:p>
        </p:txBody>
      </p:sp>
      <p:sp>
        <p:nvSpPr>
          <p:cNvPr id="42" name="Picture Placeholder 3"/>
          <p:cNvSpPr>
            <a:spLocks noGrp="1"/>
          </p:cNvSpPr>
          <p:nvPr>
            <p:ph type="pic" sz="quarter" idx="18"/>
          </p:nvPr>
        </p:nvSpPr>
        <p:spPr>
          <a:xfrm>
            <a:off x="3475109" y="4904672"/>
            <a:ext cx="1729537" cy="1621699"/>
          </a:xfrm>
        </p:spPr>
        <p:txBody>
          <a:bodyPr/>
          <a:lstStyle/>
          <a:p>
            <a:endParaRPr lang="en-GB"/>
          </a:p>
        </p:txBody>
      </p:sp>
      <p:sp>
        <p:nvSpPr>
          <p:cNvPr id="43" name="Picture Placeholder 3"/>
          <p:cNvSpPr>
            <a:spLocks noGrp="1"/>
          </p:cNvSpPr>
          <p:nvPr>
            <p:ph type="pic" sz="quarter" idx="19"/>
          </p:nvPr>
        </p:nvSpPr>
        <p:spPr>
          <a:xfrm>
            <a:off x="3475109" y="1450256"/>
            <a:ext cx="1729537" cy="1621699"/>
          </a:xfrm>
        </p:spPr>
        <p:txBody>
          <a:bodyPr/>
          <a:lstStyle/>
          <a:p>
            <a:endParaRPr lang="en-GB"/>
          </a:p>
        </p:txBody>
      </p:sp>
    </p:spTree>
    <p:extLst>
      <p:ext uri="{BB962C8B-B14F-4D97-AF65-F5344CB8AC3E}">
        <p14:creationId xmlns:p14="http://schemas.microsoft.com/office/powerpoint/2010/main" val="3146345375"/>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page image with caption below">
    <p:spTree>
      <p:nvGrpSpPr>
        <p:cNvPr id="1" name=""/>
        <p:cNvGrpSpPr/>
        <p:nvPr/>
      </p:nvGrpSpPr>
      <p:grpSpPr>
        <a:xfrm>
          <a:off x="0" y="0"/>
          <a:ext cx="0" cy="0"/>
          <a:chOff x="0" y="0"/>
          <a:chExt cx="0" cy="0"/>
        </a:xfrm>
      </p:grpSpPr>
      <p:sp>
        <p:nvSpPr>
          <p:cNvPr id="15" name="Rectangle 14"/>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34" charset="0"/>
            </a:endParaRPr>
          </a:p>
        </p:txBody>
      </p:sp>
      <p:sp>
        <p:nvSpPr>
          <p:cNvPr id="9" name="Picture Placeholder 12"/>
          <p:cNvSpPr>
            <a:spLocks noGrp="1"/>
          </p:cNvSpPr>
          <p:nvPr>
            <p:ph type="pic" sz="quarter" idx="10"/>
          </p:nvPr>
        </p:nvSpPr>
        <p:spPr>
          <a:xfrm>
            <a:off x="215900" y="207963"/>
            <a:ext cx="8712200" cy="6408737"/>
          </a:xfrm>
          <a:prstGeom prst="rect">
            <a:avLst/>
          </a:prstGeom>
          <a:solidFill>
            <a:schemeClr val="accent1">
              <a:lumMod val="20000"/>
              <a:lumOff val="80000"/>
            </a:schemeClr>
          </a:solidFill>
          <a:ln>
            <a:noFill/>
          </a:ln>
        </p:spPr>
        <p:txBody>
          <a:bodyPr/>
          <a:lstStyle>
            <a:lvl1pPr marL="0" indent="0">
              <a:buNone/>
              <a:defRPr sz="2000" b="1" baseline="0">
                <a:solidFill>
                  <a:schemeClr val="bg1">
                    <a:lumMod val="50000"/>
                  </a:schemeClr>
                </a:solidFill>
              </a:defRPr>
            </a:lvl1pPr>
          </a:lstStyle>
          <a:p>
            <a:r>
              <a:rPr lang="en-US"/>
              <a:t>Click icon to add picture</a:t>
            </a:r>
          </a:p>
        </p:txBody>
      </p:sp>
      <p:sp>
        <p:nvSpPr>
          <p:cNvPr id="10" name="Text Placeholder 8"/>
          <p:cNvSpPr>
            <a:spLocks noGrp="1"/>
          </p:cNvSpPr>
          <p:nvPr>
            <p:ph type="body" sz="quarter" idx="16" hasCustomPrompt="1"/>
          </p:nvPr>
        </p:nvSpPr>
        <p:spPr>
          <a:xfrm>
            <a:off x="215900" y="3848100"/>
            <a:ext cx="8712200" cy="2768600"/>
          </a:xfrm>
          <a:prstGeom prst="rect">
            <a:avLst/>
          </a:prstGeom>
          <a:gradFill>
            <a:gsLst>
              <a:gs pos="68992">
                <a:srgbClr val="000000">
                  <a:alpha val="25000"/>
                </a:srgbClr>
              </a:gs>
              <a:gs pos="24000">
                <a:schemeClr val="tx1">
                  <a:alpha val="46000"/>
                </a:schemeClr>
              </a:gs>
              <a:gs pos="100000">
                <a:schemeClr val="tx1">
                  <a:alpha val="0"/>
                </a:schemeClr>
              </a:gs>
            </a:gsLst>
            <a:lin ang="16200000" scaled="0"/>
          </a:gradFill>
        </p:spPr>
        <p:txBody>
          <a:bodyPr/>
          <a:lstStyle>
            <a:lvl1pPr marL="0" indent="0">
              <a:buNone/>
              <a:defRPr sz="100">
                <a:solidFill>
                  <a:schemeClr val="bg1"/>
                </a:solidFill>
              </a:defRPr>
            </a:lvl1pPr>
          </a:lstStyle>
          <a:p>
            <a:pPr lvl="0"/>
            <a:r>
              <a:rPr lang="en-US"/>
              <a:t>Ignore this text</a:t>
            </a:r>
            <a:endParaRPr lang="en-GB"/>
          </a:p>
        </p:txBody>
      </p:sp>
      <p:sp>
        <p:nvSpPr>
          <p:cNvPr id="11" name="Text Placeholder 14"/>
          <p:cNvSpPr>
            <a:spLocks noGrp="1"/>
          </p:cNvSpPr>
          <p:nvPr>
            <p:ph type="body" sz="quarter" idx="11" hasCustomPrompt="1"/>
          </p:nvPr>
        </p:nvSpPr>
        <p:spPr>
          <a:xfrm>
            <a:off x="4355976" y="4856460"/>
            <a:ext cx="4038600" cy="400050"/>
          </a:xfrm>
          <a:prstGeom prst="rect">
            <a:avLst/>
          </a:prstGeom>
        </p:spPr>
        <p:txBody>
          <a:bodyPr lIns="0" rIns="0"/>
          <a:lstStyle>
            <a:lvl1pPr marL="0" indent="0">
              <a:buNone/>
              <a:defRPr sz="3200" b="1" cap="all" baseline="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header</a:t>
            </a:r>
          </a:p>
        </p:txBody>
      </p:sp>
      <p:sp>
        <p:nvSpPr>
          <p:cNvPr id="12" name="Text Placeholder 16"/>
          <p:cNvSpPr>
            <a:spLocks noGrp="1"/>
          </p:cNvSpPr>
          <p:nvPr>
            <p:ph type="body" sz="quarter" idx="12"/>
          </p:nvPr>
        </p:nvSpPr>
        <p:spPr>
          <a:xfrm>
            <a:off x="4355976" y="5433020"/>
            <a:ext cx="4038600" cy="863600"/>
          </a:xfrm>
          <a:prstGeom prst="rect">
            <a:avLst/>
          </a:prstGeom>
        </p:spPr>
        <p:txBody>
          <a:bodyPr lIns="0" tIns="0" rIns="0" bIns="0"/>
          <a:lstStyle>
            <a:lvl1pPr marL="0" indent="0">
              <a:buNone/>
              <a:defRPr sz="1800" i="1">
                <a:solidFill>
                  <a:schemeClr val="bg1"/>
                </a:solidFill>
              </a:defRPr>
            </a:lvl1pPr>
            <a:lvl2pPr marL="457200" indent="0">
              <a:buNone/>
              <a:defRPr sz="1800">
                <a:solidFill>
                  <a:schemeClr val="bg1"/>
                </a:solidFill>
              </a:defRPr>
            </a:lvl2pPr>
            <a:lvl3pPr marL="914400" indent="0">
              <a:buNone/>
              <a:defRPr sz="18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endParaRPr lang="en-US"/>
          </a:p>
        </p:txBody>
      </p:sp>
      <p:sp>
        <p:nvSpPr>
          <p:cNvPr id="13" name="Content Placeholder 12"/>
          <p:cNvSpPr>
            <a:spLocks noGrp="1"/>
          </p:cNvSpPr>
          <p:nvPr>
            <p:ph sz="quarter" idx="14" hasCustomPrompt="1"/>
          </p:nvPr>
        </p:nvSpPr>
        <p:spPr>
          <a:xfrm>
            <a:off x="4211959" y="4856460"/>
            <a:ext cx="18000" cy="1440160"/>
          </a:xfrm>
          <a:prstGeom prst="rect">
            <a:avLst/>
          </a:prstGeom>
          <a:solidFill>
            <a:schemeClr val="bg1"/>
          </a:solidFill>
        </p:spPr>
        <p:txBody>
          <a:bodyPr vert="vert" wrap="none"/>
          <a:lstStyle>
            <a:lvl1pPr marL="0" indent="0">
              <a:buNone/>
              <a:defRPr sz="100">
                <a:solidFill>
                  <a:schemeClr val="bg1"/>
                </a:solidFill>
              </a:defRPr>
            </a:lvl1pPr>
            <a:lvl5pPr marL="1828800" indent="0">
              <a:buNone/>
              <a:defRPr sz="800">
                <a:noFill/>
              </a:defRPr>
            </a:lvl5pPr>
          </a:lstStyle>
          <a:p>
            <a:pPr lvl="0"/>
            <a:r>
              <a:rPr lang="en-GB"/>
              <a:t>Ignore this text</a:t>
            </a:r>
          </a:p>
        </p:txBody>
      </p:sp>
      <p:sp>
        <p:nvSpPr>
          <p:cNvPr id="14" name="Content Placeholder 12"/>
          <p:cNvSpPr>
            <a:spLocks noGrp="1"/>
          </p:cNvSpPr>
          <p:nvPr>
            <p:ph sz="quarter" idx="15" hasCustomPrompt="1"/>
          </p:nvPr>
        </p:nvSpPr>
        <p:spPr>
          <a:xfrm>
            <a:off x="8532440" y="4856460"/>
            <a:ext cx="18000" cy="1440160"/>
          </a:xfrm>
          <a:prstGeom prst="rect">
            <a:avLst/>
          </a:prstGeom>
          <a:solidFill>
            <a:schemeClr val="bg1"/>
          </a:solidFill>
        </p:spPr>
        <p:txBody>
          <a:bodyPr vert="vert" wrap="none"/>
          <a:lstStyle>
            <a:lvl1pPr marL="0" indent="0">
              <a:buNone/>
              <a:defRPr sz="100">
                <a:solidFill>
                  <a:schemeClr val="bg1"/>
                </a:solidFill>
              </a:defRPr>
            </a:lvl1pPr>
            <a:lvl5pPr marL="1828800" indent="0">
              <a:buNone/>
              <a:defRPr sz="800">
                <a:noFill/>
              </a:defRPr>
            </a:lvl5pPr>
          </a:lstStyle>
          <a:p>
            <a:pPr lvl="0"/>
            <a:r>
              <a:rPr lang="en-GB"/>
              <a:t>Ignore this text</a:t>
            </a:r>
          </a:p>
        </p:txBody>
      </p:sp>
    </p:spTree>
    <p:extLst>
      <p:ext uri="{BB962C8B-B14F-4D97-AF65-F5344CB8AC3E}">
        <p14:creationId xmlns:p14="http://schemas.microsoft.com/office/powerpoint/2010/main" val="70796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age image with caption above">
    <p:spTree>
      <p:nvGrpSpPr>
        <p:cNvPr id="1" name=""/>
        <p:cNvGrpSpPr/>
        <p:nvPr/>
      </p:nvGrpSpPr>
      <p:grpSpPr>
        <a:xfrm>
          <a:off x="0" y="0"/>
          <a:ext cx="0" cy="0"/>
          <a:chOff x="0" y="0"/>
          <a:chExt cx="0" cy="0"/>
        </a:xfrm>
      </p:grpSpPr>
      <p:sp>
        <p:nvSpPr>
          <p:cNvPr id="9" name="Rectangle 8"/>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34" charset="0"/>
            </a:endParaRPr>
          </a:p>
        </p:txBody>
      </p:sp>
      <p:sp>
        <p:nvSpPr>
          <p:cNvPr id="3" name="Picture Placeholder 12"/>
          <p:cNvSpPr>
            <a:spLocks noGrp="1"/>
          </p:cNvSpPr>
          <p:nvPr>
            <p:ph type="pic" sz="quarter" idx="10"/>
          </p:nvPr>
        </p:nvSpPr>
        <p:spPr>
          <a:xfrm>
            <a:off x="215900" y="207963"/>
            <a:ext cx="8712200" cy="6389389"/>
          </a:xfrm>
          <a:prstGeom prst="rect">
            <a:avLst/>
          </a:prstGeom>
          <a:solidFill>
            <a:schemeClr val="accent1">
              <a:lumMod val="20000"/>
              <a:lumOff val="80000"/>
            </a:schemeClr>
          </a:solidFill>
          <a:ln>
            <a:noFill/>
          </a:ln>
        </p:spPr>
        <p:txBody>
          <a:bodyPr/>
          <a:lstStyle>
            <a:lvl1pPr marL="0" indent="0">
              <a:buNone/>
              <a:defRPr sz="2000" b="1">
                <a:solidFill>
                  <a:schemeClr val="bg1">
                    <a:lumMod val="50000"/>
                  </a:schemeClr>
                </a:solidFill>
              </a:defRPr>
            </a:lvl1pPr>
          </a:lstStyle>
          <a:p>
            <a:r>
              <a:rPr lang="en-US"/>
              <a:t>Click icon to add picture</a:t>
            </a:r>
          </a:p>
        </p:txBody>
      </p:sp>
      <p:sp>
        <p:nvSpPr>
          <p:cNvPr id="4" name="Text Placeholder 8"/>
          <p:cNvSpPr>
            <a:spLocks noGrp="1"/>
          </p:cNvSpPr>
          <p:nvPr>
            <p:ph type="body" sz="quarter" idx="16" hasCustomPrompt="1"/>
          </p:nvPr>
        </p:nvSpPr>
        <p:spPr>
          <a:xfrm>
            <a:off x="215900" y="208335"/>
            <a:ext cx="8712200" cy="2768600"/>
          </a:xfrm>
          <a:prstGeom prst="rect">
            <a:avLst/>
          </a:prstGeom>
          <a:gradFill>
            <a:gsLst>
              <a:gs pos="0">
                <a:schemeClr val="tx1">
                  <a:alpha val="50000"/>
                </a:schemeClr>
              </a:gs>
              <a:gs pos="100000">
                <a:schemeClr val="tx1">
                  <a:alpha val="0"/>
                </a:schemeClr>
              </a:gs>
            </a:gsLst>
            <a:lin ang="5400000" scaled="0"/>
          </a:gradFill>
        </p:spPr>
        <p:txBody>
          <a:bodyPr/>
          <a:lstStyle>
            <a:lvl1pPr marL="0" indent="0">
              <a:buNone/>
              <a:defRPr sz="100">
                <a:solidFill>
                  <a:schemeClr val="bg1"/>
                </a:solidFill>
              </a:defRPr>
            </a:lvl1pPr>
          </a:lstStyle>
          <a:p>
            <a:pPr lvl="0"/>
            <a:r>
              <a:rPr lang="en-US"/>
              <a:t>Ignore this text</a:t>
            </a:r>
            <a:endParaRPr lang="en-GB"/>
          </a:p>
        </p:txBody>
      </p:sp>
      <p:sp>
        <p:nvSpPr>
          <p:cNvPr id="5" name="Text Placeholder 14"/>
          <p:cNvSpPr>
            <a:spLocks noGrp="1"/>
          </p:cNvSpPr>
          <p:nvPr>
            <p:ph type="body" sz="quarter" idx="11" hasCustomPrompt="1"/>
          </p:nvPr>
        </p:nvSpPr>
        <p:spPr>
          <a:xfrm>
            <a:off x="749300" y="535980"/>
            <a:ext cx="4038600" cy="400050"/>
          </a:xfrm>
          <a:prstGeom prst="rect">
            <a:avLst/>
          </a:prstGeom>
        </p:spPr>
        <p:txBody>
          <a:bodyPr lIns="0" rIns="0"/>
          <a:lstStyle>
            <a:lvl1pPr marL="0" indent="0">
              <a:buNone/>
              <a:defRPr sz="3200" b="1" cap="all" baseline="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header</a:t>
            </a:r>
          </a:p>
        </p:txBody>
      </p:sp>
      <p:sp>
        <p:nvSpPr>
          <p:cNvPr id="6" name="Text Placeholder 16"/>
          <p:cNvSpPr>
            <a:spLocks noGrp="1"/>
          </p:cNvSpPr>
          <p:nvPr>
            <p:ph type="body" sz="quarter" idx="12"/>
          </p:nvPr>
        </p:nvSpPr>
        <p:spPr>
          <a:xfrm>
            <a:off x="749300" y="1112540"/>
            <a:ext cx="4038600" cy="863600"/>
          </a:xfrm>
          <a:prstGeom prst="rect">
            <a:avLst/>
          </a:prstGeom>
        </p:spPr>
        <p:txBody>
          <a:bodyPr lIns="0" tIns="0" rIns="0" bIns="0"/>
          <a:lstStyle>
            <a:lvl1pPr marL="0" indent="0">
              <a:buNone/>
              <a:defRPr sz="1800" i="1">
                <a:solidFill>
                  <a:schemeClr val="bg1"/>
                </a:solidFill>
              </a:defRPr>
            </a:lvl1pPr>
            <a:lvl2pPr marL="457200" indent="0">
              <a:buNone/>
              <a:defRPr sz="1800">
                <a:solidFill>
                  <a:schemeClr val="bg1"/>
                </a:solidFill>
              </a:defRPr>
            </a:lvl2pPr>
            <a:lvl3pPr marL="914400" indent="0">
              <a:buNone/>
              <a:defRPr sz="18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endParaRPr lang="en-US"/>
          </a:p>
        </p:txBody>
      </p:sp>
      <p:sp>
        <p:nvSpPr>
          <p:cNvPr id="7" name="Content Placeholder 12"/>
          <p:cNvSpPr>
            <a:spLocks noGrp="1"/>
          </p:cNvSpPr>
          <p:nvPr>
            <p:ph sz="quarter" idx="14" hasCustomPrompt="1"/>
          </p:nvPr>
        </p:nvSpPr>
        <p:spPr>
          <a:xfrm>
            <a:off x="4932040" y="535980"/>
            <a:ext cx="18000" cy="1440160"/>
          </a:xfrm>
          <a:prstGeom prst="rect">
            <a:avLst/>
          </a:prstGeom>
          <a:solidFill>
            <a:schemeClr val="bg1"/>
          </a:solidFill>
        </p:spPr>
        <p:txBody>
          <a:bodyPr vert="vert" wrap="none"/>
          <a:lstStyle>
            <a:lvl1pPr marL="0" indent="0">
              <a:buNone/>
              <a:defRPr sz="100">
                <a:solidFill>
                  <a:schemeClr val="bg1"/>
                </a:solidFill>
              </a:defRPr>
            </a:lvl1pPr>
            <a:lvl5pPr marL="1828800" indent="0">
              <a:buNone/>
              <a:defRPr sz="800">
                <a:noFill/>
              </a:defRPr>
            </a:lvl5pPr>
          </a:lstStyle>
          <a:p>
            <a:pPr lvl="0"/>
            <a:r>
              <a:rPr lang="en-GB"/>
              <a:t>Ignore this text</a:t>
            </a:r>
          </a:p>
        </p:txBody>
      </p:sp>
      <p:sp>
        <p:nvSpPr>
          <p:cNvPr id="8" name="Content Placeholder 12"/>
          <p:cNvSpPr>
            <a:spLocks noGrp="1"/>
          </p:cNvSpPr>
          <p:nvPr>
            <p:ph sz="quarter" idx="15" hasCustomPrompt="1"/>
          </p:nvPr>
        </p:nvSpPr>
        <p:spPr>
          <a:xfrm>
            <a:off x="611560" y="535980"/>
            <a:ext cx="18000" cy="1440160"/>
          </a:xfrm>
          <a:prstGeom prst="rect">
            <a:avLst/>
          </a:prstGeom>
          <a:solidFill>
            <a:schemeClr val="bg1"/>
          </a:solidFill>
        </p:spPr>
        <p:txBody>
          <a:bodyPr vert="vert" wrap="none"/>
          <a:lstStyle>
            <a:lvl1pPr marL="0" indent="0">
              <a:buNone/>
              <a:defRPr sz="100">
                <a:solidFill>
                  <a:schemeClr val="bg1"/>
                </a:solidFill>
              </a:defRPr>
            </a:lvl1pPr>
            <a:lvl5pPr marL="1828800" indent="0">
              <a:buFont typeface="Arial" panose="020B0604020202020204" pitchFamily="34" charset="0"/>
              <a:buNone/>
              <a:defRPr sz="800">
                <a:noFill/>
              </a:defRPr>
            </a:lvl5pPr>
          </a:lstStyle>
          <a:p>
            <a:pPr lvl="0"/>
            <a:r>
              <a:rPr lang="en-GB"/>
              <a:t>Ignore this text</a:t>
            </a:r>
          </a:p>
        </p:txBody>
      </p:sp>
    </p:spTree>
    <p:extLst>
      <p:ext uri="{BB962C8B-B14F-4D97-AF65-F5344CB8AC3E}">
        <p14:creationId xmlns:p14="http://schemas.microsoft.com/office/powerpoint/2010/main" val="212461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image with title &amp; caption">
    <p:spTree>
      <p:nvGrpSpPr>
        <p:cNvPr id="1" name=""/>
        <p:cNvGrpSpPr/>
        <p:nvPr/>
      </p:nvGrpSpPr>
      <p:grpSpPr>
        <a:xfrm>
          <a:off x="0" y="0"/>
          <a:ext cx="0" cy="0"/>
          <a:chOff x="0" y="0"/>
          <a:chExt cx="0" cy="0"/>
        </a:xfrm>
      </p:grpSpPr>
      <p:sp>
        <p:nvSpPr>
          <p:cNvPr id="4" name="Picture Placeholder 13"/>
          <p:cNvSpPr>
            <a:spLocks noGrp="1"/>
          </p:cNvSpPr>
          <p:nvPr>
            <p:ph type="pic" sz="quarter" idx="11"/>
          </p:nvPr>
        </p:nvSpPr>
        <p:spPr>
          <a:xfrm>
            <a:off x="1115616" y="1772816"/>
            <a:ext cx="4908947" cy="4320480"/>
          </a:xfrm>
          <a:prstGeom prst="rect">
            <a:avLst/>
          </a:prstGeom>
          <a:solidFill>
            <a:schemeClr val="accent1">
              <a:lumMod val="20000"/>
              <a:lumOff val="80000"/>
            </a:schemeClr>
          </a:solidFill>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1600" b="1">
                <a:solidFill>
                  <a:schemeClr val="bg1">
                    <a:lumMod val="50000"/>
                  </a:schemeClr>
                </a:solidFill>
              </a:defRPr>
            </a:lvl1pPr>
          </a:lstStyle>
          <a:p>
            <a:r>
              <a:rPr lang="en-US"/>
              <a:t>Click icon to add picture</a:t>
            </a:r>
          </a:p>
          <a:p>
            <a:endParaRPr lang="en-US"/>
          </a:p>
        </p:txBody>
      </p:sp>
      <p:sp>
        <p:nvSpPr>
          <p:cNvPr id="5" name="Picture Placeholder 15"/>
          <p:cNvSpPr>
            <a:spLocks noGrp="1"/>
          </p:cNvSpPr>
          <p:nvPr>
            <p:ph type="pic" sz="quarter" idx="12"/>
          </p:nvPr>
        </p:nvSpPr>
        <p:spPr>
          <a:xfrm>
            <a:off x="6156326" y="1772816"/>
            <a:ext cx="1872058" cy="2808312"/>
          </a:xfrm>
          <a:prstGeom prst="rect">
            <a:avLst/>
          </a:prstGeom>
          <a:solidFill>
            <a:schemeClr val="accent1">
              <a:lumMod val="20000"/>
              <a:lumOff val="80000"/>
            </a:schemeClr>
          </a:solidFill>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1600" b="1">
                <a:solidFill>
                  <a:schemeClr val="bg1">
                    <a:lumMod val="50000"/>
                  </a:schemeClr>
                </a:solidFill>
              </a:defRPr>
            </a:lvl1pPr>
          </a:lstStyle>
          <a:p>
            <a:r>
              <a:rPr lang="en-US"/>
              <a:t>Click icon to add picture</a:t>
            </a:r>
          </a:p>
          <a:p>
            <a:endParaRPr lang="en-US"/>
          </a:p>
        </p:txBody>
      </p:sp>
      <p:sp>
        <p:nvSpPr>
          <p:cNvPr id="6" name="Text Placeholder 18"/>
          <p:cNvSpPr>
            <a:spLocks noGrp="1"/>
          </p:cNvSpPr>
          <p:nvPr>
            <p:ph type="body" sz="quarter" idx="13"/>
          </p:nvPr>
        </p:nvSpPr>
        <p:spPr>
          <a:xfrm>
            <a:off x="6156327" y="4725144"/>
            <a:ext cx="1728041" cy="1368152"/>
          </a:xfrm>
          <a:prstGeom prst="rect">
            <a:avLst/>
          </a:prstGeom>
        </p:spPr>
        <p:txBody>
          <a:bodyPr lIns="0" tIns="0" rIns="0" bIns="0" anchor="ctr"/>
          <a:lstStyle>
            <a:lvl1pPr marL="0" indent="0" algn="r">
              <a:buNone/>
              <a:defRPr sz="1400" i="1">
                <a:solidFill>
                  <a:srgbClr val="061D4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endParaRPr lang="en-US"/>
          </a:p>
        </p:txBody>
      </p:sp>
      <p:sp>
        <p:nvSpPr>
          <p:cNvPr id="7" name="Title 1"/>
          <p:cNvSpPr>
            <a:spLocks noGrp="1"/>
          </p:cNvSpPr>
          <p:nvPr>
            <p:ph type="title"/>
          </p:nvPr>
        </p:nvSpPr>
        <p:spPr>
          <a:xfrm>
            <a:off x="1115616" y="548680"/>
            <a:ext cx="6912768" cy="1080120"/>
          </a:xfrm>
        </p:spPr>
        <p:txBody>
          <a:bodyPr anchor="b"/>
          <a:lstStyle>
            <a:lvl1pPr>
              <a:defRPr sz="3200"/>
            </a:lvl1pPr>
          </a:lstStyle>
          <a:p>
            <a:r>
              <a:rPr lang="en-GB"/>
              <a:t>Click to edit Master title style</a:t>
            </a:r>
          </a:p>
        </p:txBody>
      </p: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63097" y="4725144"/>
            <a:ext cx="65287"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27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or Graph Layout">
    <p:spTree>
      <p:nvGrpSpPr>
        <p:cNvPr id="1" name=""/>
        <p:cNvGrpSpPr/>
        <p:nvPr/>
      </p:nvGrpSpPr>
      <p:grpSpPr>
        <a:xfrm>
          <a:off x="0" y="0"/>
          <a:ext cx="0" cy="0"/>
          <a:chOff x="0" y="0"/>
          <a:chExt cx="0" cy="0"/>
        </a:xfrm>
      </p:grpSpPr>
      <p:sp>
        <p:nvSpPr>
          <p:cNvPr id="4" name="Text Placeholder 14"/>
          <p:cNvSpPr>
            <a:spLocks noGrp="1"/>
          </p:cNvSpPr>
          <p:nvPr>
            <p:ph type="body" sz="quarter" idx="10"/>
          </p:nvPr>
        </p:nvSpPr>
        <p:spPr>
          <a:xfrm>
            <a:off x="1115616" y="5229200"/>
            <a:ext cx="6912768" cy="777209"/>
          </a:xfrm>
        </p:spPr>
        <p:txBody>
          <a:bodyPr/>
          <a:lstStyle>
            <a:lvl1pPr marL="0" indent="0">
              <a:buClr>
                <a:schemeClr val="tx1">
                  <a:lumMod val="75000"/>
                  <a:lumOff val="25000"/>
                </a:schemeClr>
              </a:buClr>
              <a:buSzPct val="100000"/>
              <a:buFont typeface="Arial"/>
              <a:buNone/>
              <a:defRPr sz="1800" baseline="0"/>
            </a:lvl1pPr>
          </a:lstStyle>
          <a:p>
            <a:pPr lvl="0"/>
            <a:r>
              <a:rPr lang="en-GB"/>
              <a:t>Click to edit Master text styles</a:t>
            </a:r>
          </a:p>
        </p:txBody>
      </p:sp>
      <p:sp>
        <p:nvSpPr>
          <p:cNvPr id="8" name="Text Placeholder 7"/>
          <p:cNvSpPr>
            <a:spLocks noGrp="1"/>
          </p:cNvSpPr>
          <p:nvPr>
            <p:ph type="body" sz="quarter" idx="11"/>
          </p:nvPr>
        </p:nvSpPr>
        <p:spPr>
          <a:xfrm>
            <a:off x="1115616" y="548680"/>
            <a:ext cx="6911975" cy="647700"/>
          </a:xfrm>
        </p:spPr>
        <p:txBody>
          <a:bodyPr/>
          <a:lstStyle>
            <a:lvl1pPr marL="0" indent="0">
              <a:buNone/>
              <a:defRPr sz="3200" b="1"/>
            </a:lvl1pPr>
          </a:lstStyle>
          <a:p>
            <a:pPr lvl="0"/>
            <a:r>
              <a:rPr lang="en-GB"/>
              <a:t>Click to edit Master text styles</a:t>
            </a:r>
          </a:p>
        </p:txBody>
      </p:sp>
      <p:sp>
        <p:nvSpPr>
          <p:cNvPr id="12" name="Content Placeholder 11"/>
          <p:cNvSpPr>
            <a:spLocks noGrp="1"/>
          </p:cNvSpPr>
          <p:nvPr>
            <p:ph sz="quarter" idx="12"/>
          </p:nvPr>
        </p:nvSpPr>
        <p:spPr>
          <a:xfrm>
            <a:off x="1116013" y="1341438"/>
            <a:ext cx="6911975" cy="3671887"/>
          </a:xfrm>
        </p:spPr>
        <p:txBody>
          <a:bodyPr/>
          <a:lstStyle>
            <a:lvl1pPr marL="0" indent="0">
              <a:buNone/>
              <a:defRPr sz="800">
                <a:solidFill>
                  <a:schemeClr val="bg1"/>
                </a:solidFill>
              </a:defRPr>
            </a:lvl1pPr>
          </a:lstStyle>
          <a:p>
            <a:pPr lvl="0"/>
            <a:endParaRPr lang="en-US"/>
          </a:p>
        </p:txBody>
      </p:sp>
    </p:spTree>
    <p:extLst>
      <p:ext uri="{BB962C8B-B14F-4D97-AF65-F5344CB8AC3E}">
        <p14:creationId xmlns:p14="http://schemas.microsoft.com/office/powerpoint/2010/main" val="55421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sic content with logo">
    <p:spTree>
      <p:nvGrpSpPr>
        <p:cNvPr id="1" name=""/>
        <p:cNvGrpSpPr/>
        <p:nvPr/>
      </p:nvGrpSpPr>
      <p:grpSpPr>
        <a:xfrm>
          <a:off x="0" y="0"/>
          <a:ext cx="0" cy="0"/>
          <a:chOff x="0" y="0"/>
          <a:chExt cx="0" cy="0"/>
        </a:xfrm>
      </p:grpSpPr>
      <p:pic>
        <p:nvPicPr>
          <p:cNvPr id="4" name="Picture 2" descr="uw-logo-blu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388" y="5686425"/>
            <a:ext cx="1516062"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5"/>
          <p:cNvCxnSpPr>
            <a:cxnSpLocks noChangeShapeType="1"/>
          </p:cNvCxnSpPr>
          <p:nvPr userDrawn="1"/>
        </p:nvCxnSpPr>
        <p:spPr bwMode="auto">
          <a:xfrm>
            <a:off x="7029450" y="5589588"/>
            <a:ext cx="0" cy="871537"/>
          </a:xfrm>
          <a:prstGeom prst="line">
            <a:avLst/>
          </a:prstGeom>
          <a:noFill/>
          <a:ln w="19050">
            <a:solidFill>
              <a:schemeClr val="bg1">
                <a:lumMod val="65000"/>
              </a:schemeClr>
            </a:solidFill>
            <a:round/>
            <a:headEnd/>
            <a:tailEnd/>
          </a:ln>
        </p:spPr>
      </p:cxnSp>
      <p:sp>
        <p:nvSpPr>
          <p:cNvPr id="2" name="Title 1"/>
          <p:cNvSpPr>
            <a:spLocks noGrp="1"/>
          </p:cNvSpPr>
          <p:nvPr>
            <p:ph type="title"/>
          </p:nvPr>
        </p:nvSpPr>
        <p:spPr>
          <a:xfrm>
            <a:off x="1115616" y="548680"/>
            <a:ext cx="6912768" cy="1080120"/>
          </a:xfrm>
        </p:spPr>
        <p:txBody>
          <a:bodyPr anchor="b"/>
          <a:lstStyle>
            <a:lvl1pPr>
              <a:defRPr sz="3200"/>
            </a:lvl1pPr>
          </a:lstStyle>
          <a:p>
            <a:r>
              <a:rPr lang="en-GB"/>
              <a:t>Click to edit Master title style</a:t>
            </a:r>
          </a:p>
        </p:txBody>
      </p:sp>
      <p:sp>
        <p:nvSpPr>
          <p:cNvPr id="15" name="Text Placeholder 14"/>
          <p:cNvSpPr>
            <a:spLocks noGrp="1"/>
          </p:cNvSpPr>
          <p:nvPr>
            <p:ph type="body" sz="quarter" idx="10"/>
          </p:nvPr>
        </p:nvSpPr>
        <p:spPr>
          <a:xfrm>
            <a:off x="1116013" y="1916113"/>
            <a:ext cx="6985000" cy="3241079"/>
          </a:xfrm>
        </p:spPr>
        <p:txBody>
          <a:bodyPr/>
          <a:lstStyle>
            <a:lvl1pPr marL="0" indent="0">
              <a:buClr>
                <a:schemeClr val="tx1">
                  <a:lumMod val="75000"/>
                  <a:lumOff val="25000"/>
                </a:schemeClr>
              </a:buClr>
              <a:buSzPct val="100000"/>
              <a:buFont typeface="Arial"/>
              <a:buNone/>
              <a:defRPr sz="2400" baseline="0"/>
            </a:lvl1pPr>
          </a:lstStyle>
          <a:p>
            <a:pPr lvl="0"/>
            <a:r>
              <a:rPr lang="en-GB"/>
              <a:t>Click to edit Master text styles</a:t>
            </a:r>
          </a:p>
        </p:txBody>
      </p:sp>
    </p:spTree>
    <p:extLst>
      <p:ext uri="{BB962C8B-B14F-4D97-AF65-F5344CB8AC3E}">
        <p14:creationId xmlns:p14="http://schemas.microsoft.com/office/powerpoint/2010/main" val="142236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or Graph Layout with Logo">
    <p:spTree>
      <p:nvGrpSpPr>
        <p:cNvPr id="1" name=""/>
        <p:cNvGrpSpPr/>
        <p:nvPr/>
      </p:nvGrpSpPr>
      <p:grpSpPr>
        <a:xfrm>
          <a:off x="0" y="0"/>
          <a:ext cx="0" cy="0"/>
          <a:chOff x="0" y="0"/>
          <a:chExt cx="0" cy="0"/>
        </a:xfrm>
      </p:grpSpPr>
      <p:pic>
        <p:nvPicPr>
          <p:cNvPr id="5" name="Picture 2" descr="uw-logo-blu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388" y="5686425"/>
            <a:ext cx="1516062"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a:cxnSpLocks noChangeShapeType="1"/>
          </p:cNvCxnSpPr>
          <p:nvPr userDrawn="1"/>
        </p:nvCxnSpPr>
        <p:spPr bwMode="auto">
          <a:xfrm>
            <a:off x="7029450" y="5589588"/>
            <a:ext cx="0" cy="871537"/>
          </a:xfrm>
          <a:prstGeom prst="line">
            <a:avLst/>
          </a:prstGeom>
          <a:noFill/>
          <a:ln w="19050">
            <a:solidFill>
              <a:schemeClr val="bg1">
                <a:lumMod val="65000"/>
              </a:schemeClr>
            </a:solidFill>
            <a:round/>
            <a:headEnd/>
            <a:tailEnd/>
          </a:ln>
        </p:spPr>
      </p:cxnSp>
      <p:sp>
        <p:nvSpPr>
          <p:cNvPr id="4" name="Text Placeholder 14"/>
          <p:cNvSpPr>
            <a:spLocks noGrp="1"/>
          </p:cNvSpPr>
          <p:nvPr>
            <p:ph type="body" sz="quarter" idx="10"/>
          </p:nvPr>
        </p:nvSpPr>
        <p:spPr>
          <a:xfrm>
            <a:off x="1115616" y="5229200"/>
            <a:ext cx="5688632" cy="777209"/>
          </a:xfrm>
        </p:spPr>
        <p:txBody>
          <a:bodyPr/>
          <a:lstStyle>
            <a:lvl1pPr marL="0" indent="0">
              <a:buClr>
                <a:schemeClr val="tx1">
                  <a:lumMod val="75000"/>
                  <a:lumOff val="25000"/>
                </a:schemeClr>
              </a:buClr>
              <a:buSzPct val="100000"/>
              <a:buFont typeface="Arial"/>
              <a:buNone/>
              <a:defRPr sz="1800" baseline="0"/>
            </a:lvl1pPr>
          </a:lstStyle>
          <a:p>
            <a:pPr lvl="0"/>
            <a:r>
              <a:rPr lang="en-GB"/>
              <a:t>Click to edit Master text styles</a:t>
            </a:r>
          </a:p>
        </p:txBody>
      </p:sp>
      <p:sp>
        <p:nvSpPr>
          <p:cNvPr id="8" name="Text Placeholder 7"/>
          <p:cNvSpPr>
            <a:spLocks noGrp="1"/>
          </p:cNvSpPr>
          <p:nvPr>
            <p:ph type="body" sz="quarter" idx="11"/>
          </p:nvPr>
        </p:nvSpPr>
        <p:spPr>
          <a:xfrm>
            <a:off x="1115616" y="548680"/>
            <a:ext cx="6911975" cy="647700"/>
          </a:xfrm>
        </p:spPr>
        <p:txBody>
          <a:bodyPr/>
          <a:lstStyle>
            <a:lvl1pPr marL="0" indent="0">
              <a:buNone/>
              <a:defRPr sz="3200" b="1"/>
            </a:lvl1pPr>
          </a:lstStyle>
          <a:p>
            <a:pPr lvl="0"/>
            <a:r>
              <a:rPr lang="en-GB"/>
              <a:t>Click to edit Master text styles</a:t>
            </a:r>
          </a:p>
        </p:txBody>
      </p:sp>
      <p:sp>
        <p:nvSpPr>
          <p:cNvPr id="12" name="Content Placeholder 11"/>
          <p:cNvSpPr>
            <a:spLocks noGrp="1"/>
          </p:cNvSpPr>
          <p:nvPr>
            <p:ph sz="quarter" idx="12"/>
          </p:nvPr>
        </p:nvSpPr>
        <p:spPr>
          <a:xfrm>
            <a:off x="1116013" y="1341438"/>
            <a:ext cx="6911975" cy="3671887"/>
          </a:xfrm>
        </p:spPr>
        <p:txBody>
          <a:bodyPr/>
          <a:lstStyle>
            <a:lvl1pPr marL="0" indent="0">
              <a:buNone/>
              <a:defRPr sz="800">
                <a:solidFill>
                  <a:schemeClr val="bg1"/>
                </a:solidFill>
              </a:defRPr>
            </a:lvl1pPr>
          </a:lstStyle>
          <a:p>
            <a:pPr lvl="0"/>
            <a:r>
              <a:rPr lang="en-GB"/>
              <a:t>Click to edit Master text styles</a:t>
            </a:r>
          </a:p>
        </p:txBody>
      </p:sp>
    </p:spTree>
    <p:extLst>
      <p:ext uri="{BB962C8B-B14F-4D97-AF65-F5344CB8AC3E}">
        <p14:creationId xmlns:p14="http://schemas.microsoft.com/office/powerpoint/2010/main" val="10464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7"/>
          <p:cNvSpPr>
            <a:spLocks noChangeArrowheads="1"/>
          </p:cNvSpPr>
          <p:nvPr userDrawn="1"/>
        </p:nvSpPr>
        <p:spPr bwMode="auto">
          <a:xfrm>
            <a:off x="228600" y="228600"/>
            <a:ext cx="8686800" cy="6400800"/>
          </a:xfrm>
          <a:prstGeom prst="rect">
            <a:avLst/>
          </a:prstGeom>
          <a:solidFill>
            <a:srgbClr val="FFFFFF"/>
          </a:solidFill>
          <a:ln w="0">
            <a:solidFill>
              <a:schemeClr val="bg1"/>
            </a:solidFill>
            <a:round/>
            <a:headEnd/>
            <a:tailEnd/>
          </a:ln>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altLang="en-US"/>
          </a:p>
        </p:txBody>
      </p:sp>
      <p:sp>
        <p:nvSpPr>
          <p:cNvPr id="1028" name="Rectangle 2"/>
          <p:cNvSpPr>
            <a:spLocks noGrp="1" noChangeArrowheads="1"/>
          </p:cNvSpPr>
          <p:nvPr>
            <p:ph type="title"/>
          </p:nvPr>
        </p:nvSpPr>
        <p:spPr bwMode="auto">
          <a:xfrm>
            <a:off x="1116013" y="549275"/>
            <a:ext cx="6911975"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1116013" y="2133600"/>
            <a:ext cx="69119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32" r:id="rId1"/>
    <p:sldLayoutId id="2147483730" r:id="rId2"/>
    <p:sldLayoutId id="2147483735" r:id="rId3"/>
    <p:sldLayoutId id="2147483736" r:id="rId4"/>
    <p:sldLayoutId id="2147483737" r:id="rId5"/>
    <p:sldLayoutId id="2147483738" r:id="rId6"/>
    <p:sldLayoutId id="2147483731" r:id="rId7"/>
    <p:sldLayoutId id="2147483733" r:id="rId8"/>
    <p:sldLayoutId id="2147483734" r:id="rId9"/>
  </p:sldLayoutIdLst>
  <p:txStyles>
    <p:titleStyle>
      <a:lvl1pPr algn="l" rtl="0" eaLnBrk="0" fontAlgn="base" hangingPunct="0">
        <a:spcBef>
          <a:spcPct val="0"/>
        </a:spcBef>
        <a:spcAft>
          <a:spcPct val="0"/>
        </a:spcAft>
        <a:defRPr sz="3600" b="1">
          <a:solidFill>
            <a:srgbClr val="404040"/>
          </a:solidFill>
          <a:latin typeface="+mj-lt"/>
          <a:ea typeface="MS PGothic" panose="020B0600070205080204" pitchFamily="34" charset="-128"/>
          <a:cs typeface="ＭＳ Ｐゴシック" pitchFamily="-108" charset="-128"/>
        </a:defRPr>
      </a:lvl1pPr>
      <a:lvl2pPr algn="l" rtl="0" eaLnBrk="0" fontAlgn="base" hangingPunct="0">
        <a:spcBef>
          <a:spcPct val="0"/>
        </a:spcBef>
        <a:spcAft>
          <a:spcPct val="0"/>
        </a:spcAft>
        <a:defRPr sz="3600" b="1">
          <a:solidFill>
            <a:srgbClr val="404040"/>
          </a:solidFill>
          <a:latin typeface="Arial" pitchFamily="34" charset="0"/>
          <a:ea typeface="MS PGothic" panose="020B0600070205080204" pitchFamily="34" charset="-128"/>
          <a:cs typeface="ＭＳ Ｐゴシック" pitchFamily="-108" charset="-128"/>
        </a:defRPr>
      </a:lvl2pPr>
      <a:lvl3pPr algn="l" rtl="0" eaLnBrk="0" fontAlgn="base" hangingPunct="0">
        <a:spcBef>
          <a:spcPct val="0"/>
        </a:spcBef>
        <a:spcAft>
          <a:spcPct val="0"/>
        </a:spcAft>
        <a:defRPr sz="3600" b="1">
          <a:solidFill>
            <a:srgbClr val="404040"/>
          </a:solidFill>
          <a:latin typeface="Arial" pitchFamily="34" charset="0"/>
          <a:ea typeface="MS PGothic" panose="020B0600070205080204" pitchFamily="34" charset="-128"/>
          <a:cs typeface="ＭＳ Ｐゴシック" pitchFamily="-108" charset="-128"/>
        </a:defRPr>
      </a:lvl3pPr>
      <a:lvl4pPr algn="l" rtl="0" eaLnBrk="0" fontAlgn="base" hangingPunct="0">
        <a:spcBef>
          <a:spcPct val="0"/>
        </a:spcBef>
        <a:spcAft>
          <a:spcPct val="0"/>
        </a:spcAft>
        <a:defRPr sz="3600" b="1">
          <a:solidFill>
            <a:srgbClr val="404040"/>
          </a:solidFill>
          <a:latin typeface="Arial" pitchFamily="34" charset="0"/>
          <a:ea typeface="MS PGothic" panose="020B0600070205080204" pitchFamily="34" charset="-128"/>
          <a:cs typeface="ＭＳ Ｐゴシック" pitchFamily="-108" charset="-128"/>
        </a:defRPr>
      </a:lvl4pPr>
      <a:lvl5pPr algn="l" rtl="0" eaLnBrk="0" fontAlgn="base" hangingPunct="0">
        <a:spcBef>
          <a:spcPct val="0"/>
        </a:spcBef>
        <a:spcAft>
          <a:spcPct val="0"/>
        </a:spcAft>
        <a:defRPr sz="3600" b="1">
          <a:solidFill>
            <a:srgbClr val="404040"/>
          </a:solidFill>
          <a:latin typeface="Arial" pitchFamily="34" charset="0"/>
          <a:ea typeface="MS PGothic" panose="020B0600070205080204" pitchFamily="34" charset="-128"/>
          <a:cs typeface="ＭＳ Ｐゴシック" pitchFamily="-108" charset="-128"/>
        </a:defRPr>
      </a:lvl5pPr>
      <a:lvl6pPr marL="457200" algn="l" rtl="0" fontAlgn="base">
        <a:spcBef>
          <a:spcPct val="0"/>
        </a:spcBef>
        <a:spcAft>
          <a:spcPct val="0"/>
        </a:spcAft>
        <a:defRPr sz="3600" b="1">
          <a:solidFill>
            <a:srgbClr val="001C54"/>
          </a:solidFill>
          <a:latin typeface="Arial" pitchFamily="34" charset="0"/>
        </a:defRPr>
      </a:lvl6pPr>
      <a:lvl7pPr marL="914400" algn="l" rtl="0" fontAlgn="base">
        <a:spcBef>
          <a:spcPct val="0"/>
        </a:spcBef>
        <a:spcAft>
          <a:spcPct val="0"/>
        </a:spcAft>
        <a:defRPr sz="3600" b="1">
          <a:solidFill>
            <a:srgbClr val="001C54"/>
          </a:solidFill>
          <a:latin typeface="Arial" pitchFamily="34" charset="0"/>
        </a:defRPr>
      </a:lvl7pPr>
      <a:lvl8pPr marL="1371600" algn="l" rtl="0" fontAlgn="base">
        <a:spcBef>
          <a:spcPct val="0"/>
        </a:spcBef>
        <a:spcAft>
          <a:spcPct val="0"/>
        </a:spcAft>
        <a:defRPr sz="3600" b="1">
          <a:solidFill>
            <a:srgbClr val="001C54"/>
          </a:solidFill>
          <a:latin typeface="Arial" pitchFamily="34" charset="0"/>
        </a:defRPr>
      </a:lvl8pPr>
      <a:lvl9pPr marL="1828800" algn="l" rtl="0" fontAlgn="base">
        <a:spcBef>
          <a:spcPct val="0"/>
        </a:spcBef>
        <a:spcAft>
          <a:spcPct val="0"/>
        </a:spcAft>
        <a:defRPr sz="3600" b="1">
          <a:solidFill>
            <a:srgbClr val="001C54"/>
          </a:solidFill>
          <a:latin typeface="Arial" pitchFamily="34" charset="0"/>
        </a:defRPr>
      </a:lvl9pPr>
    </p:titleStyle>
    <p:bodyStyle>
      <a:lvl1pPr marL="285750" indent="-285750" algn="l" rtl="0" eaLnBrk="0" fontAlgn="base" hangingPunct="0">
        <a:spcBef>
          <a:spcPct val="20000"/>
        </a:spcBef>
        <a:spcAft>
          <a:spcPct val="0"/>
        </a:spcAft>
        <a:buClr>
          <a:srgbClr val="404040"/>
        </a:buClr>
        <a:buFont typeface="Wingdings" panose="05000000000000000000" pitchFamily="2" charset="2"/>
        <a:buChar char="§"/>
        <a:defRPr>
          <a:solidFill>
            <a:srgbClr val="404040"/>
          </a:solidFill>
          <a:latin typeface="+mn-lt"/>
          <a:ea typeface="MS PGothic" panose="020B0600070205080204" pitchFamily="34" charset="-128"/>
          <a:cs typeface="ＭＳ Ｐゴシック" pitchFamily="-108" charset="-128"/>
        </a:defRPr>
      </a:lvl1pPr>
      <a:lvl2pPr marL="742950" indent="-285750" algn="l" rtl="0" eaLnBrk="0" fontAlgn="base" hangingPunct="0">
        <a:spcBef>
          <a:spcPct val="20000"/>
        </a:spcBef>
        <a:spcAft>
          <a:spcPct val="0"/>
        </a:spcAft>
        <a:buClr>
          <a:srgbClr val="404040"/>
        </a:buClr>
        <a:buFont typeface="Wingdings" panose="05000000000000000000" pitchFamily="2" charset="2"/>
        <a:buChar char="§"/>
        <a:defRPr>
          <a:solidFill>
            <a:srgbClr val="404040"/>
          </a:solidFill>
          <a:latin typeface="+mn-lt"/>
          <a:ea typeface="MS PGothic" panose="020B0600070205080204" pitchFamily="34" charset="-128"/>
          <a:cs typeface="ＭＳ Ｐゴシック" pitchFamily="-108" charset="-128"/>
        </a:defRPr>
      </a:lvl2pPr>
      <a:lvl3pPr marL="1200150" indent="-285750" algn="l" rtl="0" eaLnBrk="0" fontAlgn="base" hangingPunct="0">
        <a:spcBef>
          <a:spcPct val="20000"/>
        </a:spcBef>
        <a:spcAft>
          <a:spcPct val="0"/>
        </a:spcAft>
        <a:buClr>
          <a:srgbClr val="404040"/>
        </a:buClr>
        <a:buFont typeface="Wingdings" panose="05000000000000000000" pitchFamily="2" charset="2"/>
        <a:buChar char="§"/>
        <a:defRPr>
          <a:solidFill>
            <a:srgbClr val="404040"/>
          </a:solidFill>
          <a:latin typeface="+mn-lt"/>
          <a:ea typeface="MS PGothic" panose="020B0600070205080204" pitchFamily="34" charset="-128"/>
          <a:cs typeface="ＭＳ Ｐゴシック" pitchFamily="-108" charset="-128"/>
        </a:defRPr>
      </a:lvl3pPr>
      <a:lvl4pPr marL="1657350" indent="-285750" algn="l" rtl="0" eaLnBrk="0" fontAlgn="base" hangingPunct="0">
        <a:spcBef>
          <a:spcPct val="20000"/>
        </a:spcBef>
        <a:spcAft>
          <a:spcPct val="0"/>
        </a:spcAft>
        <a:buClr>
          <a:srgbClr val="404040"/>
        </a:buClr>
        <a:buFont typeface="Wingdings" panose="05000000000000000000" pitchFamily="2" charset="2"/>
        <a:buChar char="§"/>
        <a:defRPr>
          <a:solidFill>
            <a:srgbClr val="404040"/>
          </a:solidFill>
          <a:latin typeface="+mn-lt"/>
          <a:ea typeface="MS PGothic" panose="020B0600070205080204" pitchFamily="34" charset="-128"/>
          <a:cs typeface="ＭＳ Ｐゴシック" pitchFamily="-108" charset="-128"/>
        </a:defRPr>
      </a:lvl4pPr>
      <a:lvl5pPr marL="2114550" indent="-285750" algn="l" rtl="0" eaLnBrk="0" fontAlgn="base" hangingPunct="0">
        <a:spcBef>
          <a:spcPct val="20000"/>
        </a:spcBef>
        <a:spcAft>
          <a:spcPct val="0"/>
        </a:spcAft>
        <a:buClr>
          <a:srgbClr val="404040"/>
        </a:buClr>
        <a:buFont typeface="Wingdings" panose="05000000000000000000" pitchFamily="2" charset="2"/>
        <a:buChar char="§"/>
        <a:defRPr>
          <a:solidFill>
            <a:srgbClr val="404040"/>
          </a:solidFill>
          <a:latin typeface="+mn-lt"/>
          <a:ea typeface="MS PGothic" panose="020B0600070205080204" pitchFamily="34" charset="-128"/>
          <a:cs typeface="ＭＳ Ｐゴシック" pitchFamily="-108" charset="-128"/>
        </a:defRPr>
      </a:lvl5pPr>
      <a:lvl6pPr marL="2514600" indent="-228600" algn="l" rtl="0" fontAlgn="base">
        <a:spcBef>
          <a:spcPct val="20000"/>
        </a:spcBef>
        <a:spcAft>
          <a:spcPct val="0"/>
        </a:spcAft>
        <a:buClr>
          <a:srgbClr val="6F0096"/>
        </a:buClr>
        <a:buFont typeface="Arial" pitchFamily="34" charset="0"/>
        <a:buChar char="»"/>
        <a:defRPr sz="2000">
          <a:solidFill>
            <a:srgbClr val="001C54"/>
          </a:solidFill>
          <a:latin typeface="+mn-lt"/>
        </a:defRPr>
      </a:lvl6pPr>
      <a:lvl7pPr marL="2971800" indent="-228600" algn="l" rtl="0" fontAlgn="base">
        <a:spcBef>
          <a:spcPct val="20000"/>
        </a:spcBef>
        <a:spcAft>
          <a:spcPct val="0"/>
        </a:spcAft>
        <a:buClr>
          <a:srgbClr val="6F0096"/>
        </a:buClr>
        <a:buFont typeface="Arial" pitchFamily="34" charset="0"/>
        <a:buChar char="»"/>
        <a:defRPr sz="2000">
          <a:solidFill>
            <a:srgbClr val="001C54"/>
          </a:solidFill>
          <a:latin typeface="+mn-lt"/>
        </a:defRPr>
      </a:lvl7pPr>
      <a:lvl8pPr marL="3429000" indent="-228600" algn="l" rtl="0" fontAlgn="base">
        <a:spcBef>
          <a:spcPct val="20000"/>
        </a:spcBef>
        <a:spcAft>
          <a:spcPct val="0"/>
        </a:spcAft>
        <a:buClr>
          <a:srgbClr val="6F0096"/>
        </a:buClr>
        <a:buFont typeface="Arial" pitchFamily="34" charset="0"/>
        <a:buChar char="»"/>
        <a:defRPr sz="2000">
          <a:solidFill>
            <a:srgbClr val="001C54"/>
          </a:solidFill>
          <a:latin typeface="+mn-lt"/>
        </a:defRPr>
      </a:lvl8pPr>
      <a:lvl9pPr marL="3886200" indent="-228600" algn="l" rtl="0" fontAlgn="base">
        <a:spcBef>
          <a:spcPct val="20000"/>
        </a:spcBef>
        <a:spcAft>
          <a:spcPct val="0"/>
        </a:spcAft>
        <a:buClr>
          <a:srgbClr val="6F0096"/>
        </a:buClr>
        <a:buFont typeface="Arial" pitchFamily="34" charset="0"/>
        <a:buChar char="»"/>
        <a:defRPr sz="2000">
          <a:solidFill>
            <a:srgbClr val="001C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tandfonline-com.proxy.worc.ac.uk/toc/cher20/current" TargetMode="External"/><Relationship Id="rId2" Type="http://schemas.openxmlformats.org/officeDocument/2006/relationships/hyperlink" Target="https://assets.publishing.service.gov.uk/government/uploads/system/uploads/attachment_data/file/658490/Teaching_Excellence_and_Student_Outcomes_Framework_Specification.pdf" TargetMode="External"/><Relationship Id="rId1" Type="http://schemas.openxmlformats.org/officeDocument/2006/relationships/slideLayout" Target="../slideLayouts/slideLayout8.xml"/><Relationship Id="rId4" Type="http://schemas.openxmlformats.org/officeDocument/2006/relationships/hyperlink" Target="https://www-tandfonline-com.proxy.worc.ac.uk/toc/cher20/34/5"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548973"/>
            <a:ext cx="7200800" cy="3240157"/>
          </a:xfrm>
        </p:spPr>
        <p:txBody>
          <a:bodyPr/>
          <a:lstStyle/>
          <a:p>
            <a:r>
              <a:rPr lang="en-GB" dirty="0"/>
              <a:t>Developing a Tool for Observations in Higher Education Teaching: Can one size fit all? </a:t>
            </a:r>
          </a:p>
        </p:txBody>
      </p:sp>
      <p:sp>
        <p:nvSpPr>
          <p:cNvPr id="3" name="Subtitle 2"/>
          <p:cNvSpPr>
            <a:spLocks noGrp="1"/>
          </p:cNvSpPr>
          <p:nvPr>
            <p:ph type="subTitle" idx="1"/>
          </p:nvPr>
        </p:nvSpPr>
        <p:spPr>
          <a:xfrm>
            <a:off x="1043608" y="3947254"/>
            <a:ext cx="7200800" cy="1296144"/>
          </a:xfrm>
        </p:spPr>
        <p:txBody>
          <a:bodyPr/>
          <a:lstStyle/>
          <a:p>
            <a:r>
              <a:rPr lang="en-GB" sz="2000" dirty="0"/>
              <a:t>Catriona Robinson (Deputy Head, School of Education)</a:t>
            </a:r>
            <a:endParaRPr lang="en-GB" sz="2000" dirty="0">
              <a:cs typeface="Arial"/>
            </a:endParaRPr>
          </a:p>
          <a:p>
            <a:r>
              <a:rPr lang="en-GB" sz="2000" dirty="0" err="1"/>
              <a:t>Lerverne</a:t>
            </a:r>
            <a:r>
              <a:rPr lang="en-GB" sz="2000" dirty="0"/>
              <a:t> Barber (Deputy Head, School of Sport and Exercise Science)	</a:t>
            </a:r>
            <a:endParaRPr lang="en-GB" sz="2000" dirty="0">
              <a:cs typeface="Arial"/>
            </a:endParaRPr>
          </a:p>
        </p:txBody>
      </p:sp>
      <p:sp>
        <p:nvSpPr>
          <p:cNvPr id="4" name="Text Placeholder 3"/>
          <p:cNvSpPr>
            <a:spLocks noGrp="1"/>
          </p:cNvSpPr>
          <p:nvPr>
            <p:ph type="body" sz="quarter" idx="10"/>
          </p:nvPr>
        </p:nvSpPr>
        <p:spPr>
          <a:xfrm>
            <a:off x="1043608" y="5271433"/>
            <a:ext cx="7200900" cy="1223962"/>
          </a:xfrm>
        </p:spPr>
        <p:txBody>
          <a:bodyPr/>
          <a:lstStyle/>
          <a:p>
            <a:r>
              <a:rPr lang="en-GB"/>
              <a:t>EDULEARN18</a:t>
            </a:r>
          </a:p>
          <a:p>
            <a:r>
              <a:rPr lang="en-GB"/>
              <a:t>2</a:t>
            </a:r>
            <a:r>
              <a:rPr lang="en-GB" baseline="30000"/>
              <a:t>nd</a:t>
            </a:r>
            <a:r>
              <a:rPr lang="en-GB"/>
              <a:t> July ’18 </a:t>
            </a:r>
          </a:p>
        </p:txBody>
      </p:sp>
    </p:spTree>
    <p:extLst>
      <p:ext uri="{BB962C8B-B14F-4D97-AF65-F5344CB8AC3E}">
        <p14:creationId xmlns:p14="http://schemas.microsoft.com/office/powerpoint/2010/main" val="4038022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ED10-D61C-41C0-8501-5757513C01B8}"/>
              </a:ext>
            </a:extLst>
          </p:cNvPr>
          <p:cNvSpPr>
            <a:spLocks noGrp="1"/>
          </p:cNvSpPr>
          <p:nvPr>
            <p:ph type="title"/>
          </p:nvPr>
        </p:nvSpPr>
        <p:spPr/>
        <p:txBody>
          <a:bodyPr/>
          <a:lstStyle/>
          <a:p>
            <a:r>
              <a:rPr lang="en-US">
                <a:cs typeface="Arial"/>
              </a:rPr>
              <a:t>Feedback from staff</a:t>
            </a:r>
            <a:endParaRPr lang="en-US"/>
          </a:p>
        </p:txBody>
      </p:sp>
      <p:sp>
        <p:nvSpPr>
          <p:cNvPr id="3" name="Text Placeholder 2">
            <a:extLst>
              <a:ext uri="{FF2B5EF4-FFF2-40B4-BE49-F238E27FC236}">
                <a16:creationId xmlns:a16="http://schemas.microsoft.com/office/drawing/2014/main" id="{E3621DEA-683F-493D-B15B-B7FD9641BC4F}"/>
              </a:ext>
            </a:extLst>
          </p:cNvPr>
          <p:cNvSpPr>
            <a:spLocks noGrp="1"/>
          </p:cNvSpPr>
          <p:nvPr>
            <p:ph type="body" sz="quarter" idx="10"/>
          </p:nvPr>
        </p:nvSpPr>
        <p:spPr/>
        <p:txBody>
          <a:bodyPr/>
          <a:lstStyle/>
          <a:p>
            <a:pPr marL="342900" indent="-342900">
              <a:buFont typeface="Arial"/>
              <a:buChar char="•"/>
            </a:pPr>
            <a:r>
              <a:rPr lang="en-US" dirty="0">
                <a:cs typeface="Arial"/>
              </a:rPr>
              <a:t>It needs to not be too onerous;</a:t>
            </a:r>
            <a:endParaRPr lang="en-US" dirty="0"/>
          </a:p>
          <a:p>
            <a:pPr marL="342900" indent="-342900">
              <a:buFont typeface="Arial"/>
              <a:buChar char="•"/>
            </a:pPr>
            <a:r>
              <a:rPr lang="en-US" dirty="0">
                <a:cs typeface="Arial"/>
              </a:rPr>
              <a:t>Staff completing the observation paperwork need to have training to ensure consistency and a shared understanding;</a:t>
            </a:r>
          </a:p>
          <a:p>
            <a:pPr marL="342900" indent="-342900">
              <a:buFont typeface="Arial"/>
              <a:buChar char="•"/>
            </a:pPr>
            <a:r>
              <a:rPr lang="en-US" dirty="0">
                <a:cs typeface="Arial"/>
              </a:rPr>
              <a:t>Staff could see the value of only having one tool, however, there are challenges with this too;</a:t>
            </a:r>
          </a:p>
          <a:p>
            <a:pPr marL="342900" indent="-342900">
              <a:buFont typeface="Arial"/>
              <a:buChar char="•"/>
            </a:pPr>
            <a:r>
              <a:rPr lang="en-US" dirty="0">
                <a:cs typeface="Arial"/>
              </a:rPr>
              <a:t>Staff need to be familiar with the UKPSF framework.</a:t>
            </a:r>
          </a:p>
          <a:p>
            <a:endParaRPr lang="en-US">
              <a:cs typeface="Arial"/>
            </a:endParaRPr>
          </a:p>
        </p:txBody>
      </p:sp>
    </p:spTree>
    <p:extLst>
      <p:ext uri="{BB962C8B-B14F-4D97-AF65-F5344CB8AC3E}">
        <p14:creationId xmlns:p14="http://schemas.microsoft.com/office/powerpoint/2010/main" val="2984825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33E0-91F3-4143-AC81-D2AB17ADF8F9}"/>
              </a:ext>
            </a:extLst>
          </p:cNvPr>
          <p:cNvSpPr>
            <a:spLocks noGrp="1"/>
          </p:cNvSpPr>
          <p:nvPr>
            <p:ph type="title"/>
          </p:nvPr>
        </p:nvSpPr>
        <p:spPr/>
        <p:txBody>
          <a:bodyPr/>
          <a:lstStyle/>
          <a:p>
            <a:r>
              <a:rPr lang="en-US" dirty="0">
                <a:cs typeface="Arial"/>
              </a:rPr>
              <a:t>Response to feedback</a:t>
            </a:r>
            <a:endParaRPr lang="en-US" dirty="0"/>
          </a:p>
        </p:txBody>
      </p:sp>
      <p:sp>
        <p:nvSpPr>
          <p:cNvPr id="3" name="Text Placeholder 2">
            <a:extLst>
              <a:ext uri="{FF2B5EF4-FFF2-40B4-BE49-F238E27FC236}">
                <a16:creationId xmlns:a16="http://schemas.microsoft.com/office/drawing/2014/main" id="{9042BBD4-D0B5-49B7-A307-10B01A66E9B4}"/>
              </a:ext>
            </a:extLst>
          </p:cNvPr>
          <p:cNvSpPr>
            <a:spLocks noGrp="1"/>
          </p:cNvSpPr>
          <p:nvPr>
            <p:ph type="body" sz="quarter" idx="10"/>
          </p:nvPr>
        </p:nvSpPr>
        <p:spPr/>
        <p:txBody>
          <a:bodyPr/>
          <a:lstStyle/>
          <a:p>
            <a:pPr marL="342900" indent="-342900">
              <a:buChar char="•"/>
            </a:pPr>
            <a:r>
              <a:rPr lang="en-GB" sz="2800" dirty="0">
                <a:cs typeface="Arial"/>
              </a:rPr>
              <a:t>Initial trial for performance management purposes</a:t>
            </a:r>
            <a:endParaRPr lang="en-US" sz="2800" dirty="0">
              <a:cs typeface="Arial"/>
            </a:endParaRPr>
          </a:p>
          <a:p>
            <a:pPr marL="342900" indent="-342900">
              <a:buChar char="•"/>
            </a:pPr>
            <a:r>
              <a:rPr lang="en-GB" sz="2800" dirty="0">
                <a:cs typeface="Arial"/>
              </a:rPr>
              <a:t>Staff development workshops</a:t>
            </a:r>
            <a:endParaRPr lang="en-US" sz="2800" dirty="0">
              <a:cs typeface="Arial"/>
            </a:endParaRPr>
          </a:p>
          <a:p>
            <a:pPr marL="342900" indent="-342900">
              <a:buChar char="•"/>
            </a:pPr>
            <a:r>
              <a:rPr lang="en-GB" sz="2800" dirty="0">
                <a:cs typeface="Arial"/>
              </a:rPr>
              <a:t>Probationary period pilot</a:t>
            </a:r>
            <a:endParaRPr lang="en-US" sz="2800" dirty="0">
              <a:cs typeface="Arial"/>
            </a:endParaRPr>
          </a:p>
          <a:p>
            <a:pPr marL="342900" indent="-342900">
              <a:buChar char="•"/>
            </a:pPr>
            <a:r>
              <a:rPr lang="en-GB" sz="2800" dirty="0">
                <a:cs typeface="Arial"/>
              </a:rPr>
              <a:t>Professional development pilot</a:t>
            </a:r>
            <a:endParaRPr lang="en-US" sz="2800" dirty="0">
              <a:cs typeface="Arial"/>
            </a:endParaRPr>
          </a:p>
          <a:p>
            <a:endParaRPr lang="en-US" sz="2800" dirty="0">
              <a:cs typeface="Arial"/>
            </a:endParaRPr>
          </a:p>
        </p:txBody>
      </p:sp>
    </p:spTree>
    <p:extLst>
      <p:ext uri="{BB962C8B-B14F-4D97-AF65-F5344CB8AC3E}">
        <p14:creationId xmlns:p14="http://schemas.microsoft.com/office/powerpoint/2010/main" val="1971151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F789-D881-46F7-A40A-729037FEF12F}"/>
              </a:ext>
            </a:extLst>
          </p:cNvPr>
          <p:cNvSpPr>
            <a:spLocks noGrp="1"/>
          </p:cNvSpPr>
          <p:nvPr>
            <p:ph type="title"/>
          </p:nvPr>
        </p:nvSpPr>
        <p:spPr/>
        <p:txBody>
          <a:bodyPr/>
          <a:lstStyle/>
          <a:p>
            <a:r>
              <a:rPr lang="en-US" dirty="0">
                <a:cs typeface="Arial"/>
              </a:rPr>
              <a:t>Next steps</a:t>
            </a:r>
            <a:endParaRPr lang="en-US" dirty="0"/>
          </a:p>
        </p:txBody>
      </p:sp>
      <p:sp>
        <p:nvSpPr>
          <p:cNvPr id="3" name="Text Placeholder 2">
            <a:extLst>
              <a:ext uri="{FF2B5EF4-FFF2-40B4-BE49-F238E27FC236}">
                <a16:creationId xmlns:a16="http://schemas.microsoft.com/office/drawing/2014/main" id="{ADD4F899-990B-48DC-90EB-2815085C7C03}"/>
              </a:ext>
            </a:extLst>
          </p:cNvPr>
          <p:cNvSpPr>
            <a:spLocks noGrp="1"/>
          </p:cNvSpPr>
          <p:nvPr>
            <p:ph type="body" sz="quarter" idx="10"/>
          </p:nvPr>
        </p:nvSpPr>
        <p:spPr/>
        <p:txBody>
          <a:bodyPr/>
          <a:lstStyle/>
          <a:p>
            <a:pPr marL="342900" indent="-342900">
              <a:buFont typeface="Arial"/>
              <a:buChar char="•"/>
            </a:pPr>
            <a:r>
              <a:rPr lang="en-GB" dirty="0">
                <a:cs typeface="Arial"/>
              </a:rPr>
              <a:t>Adoption by Human Resources (HR)</a:t>
            </a:r>
            <a:endParaRPr lang="en-US" dirty="0">
              <a:cs typeface="Arial"/>
            </a:endParaRPr>
          </a:p>
          <a:p>
            <a:pPr marL="342900" indent="-342900">
              <a:buFont typeface="Arial"/>
              <a:buChar char="•"/>
            </a:pPr>
            <a:r>
              <a:rPr lang="en-US" dirty="0">
                <a:cs typeface="Arial"/>
              </a:rPr>
              <a:t>Gain ethical approval</a:t>
            </a:r>
            <a:endParaRPr lang="en-US" dirty="0"/>
          </a:p>
          <a:p>
            <a:pPr marL="342900" indent="-342900">
              <a:buFont typeface="Arial"/>
              <a:buChar char="•"/>
            </a:pPr>
            <a:r>
              <a:rPr lang="en-US" dirty="0">
                <a:cs typeface="Arial"/>
              </a:rPr>
              <a:t>Establish focus groups</a:t>
            </a:r>
          </a:p>
          <a:p>
            <a:pPr marL="342900" indent="-342900">
              <a:buFont typeface="Arial"/>
              <a:buChar char="•"/>
            </a:pPr>
            <a:r>
              <a:rPr lang="en-US" dirty="0">
                <a:cs typeface="Arial"/>
              </a:rPr>
              <a:t>Conduct interviews</a:t>
            </a:r>
          </a:p>
          <a:p>
            <a:pPr marL="342900" indent="-342900">
              <a:buFont typeface="Arial"/>
              <a:buChar char="•"/>
            </a:pPr>
            <a:r>
              <a:rPr lang="en-US" dirty="0">
                <a:cs typeface="Arial"/>
              </a:rPr>
              <a:t>Glean participant perceptions from observers and those being observed</a:t>
            </a:r>
          </a:p>
          <a:p>
            <a:pPr marL="342900" indent="-342900">
              <a:buFont typeface="Arial"/>
              <a:buChar char="•"/>
            </a:pPr>
            <a:r>
              <a:rPr lang="en-US" dirty="0">
                <a:cs typeface="Arial"/>
              </a:rPr>
              <a:t>Measure impact e.g. increase in HEA Fellow, improved teaching quality</a:t>
            </a:r>
          </a:p>
          <a:p>
            <a:pPr marL="342900" indent="-342900">
              <a:buFont typeface="Arial"/>
              <a:buChar char="•"/>
            </a:pPr>
            <a:r>
              <a:rPr lang="en-US" dirty="0">
                <a:cs typeface="Arial"/>
              </a:rPr>
              <a:t>Publish outcomes</a:t>
            </a:r>
          </a:p>
          <a:p>
            <a:pPr marL="342900" indent="-342900">
              <a:buFont typeface="Arial"/>
              <a:buChar char="•"/>
            </a:pPr>
            <a:endParaRPr lang="en-US">
              <a:cs typeface="Arial"/>
            </a:endParaRPr>
          </a:p>
          <a:p>
            <a:pPr marL="342900" indent="-342900">
              <a:buFont typeface="Arial"/>
              <a:buChar char="•"/>
            </a:pPr>
            <a:endParaRPr lang="en-US">
              <a:cs typeface="Arial"/>
            </a:endParaRPr>
          </a:p>
        </p:txBody>
      </p:sp>
    </p:spTree>
    <p:extLst>
      <p:ext uri="{BB962C8B-B14F-4D97-AF65-F5344CB8AC3E}">
        <p14:creationId xmlns:p14="http://schemas.microsoft.com/office/powerpoint/2010/main" val="16616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FD186-957C-44C3-9885-F67C79F07567}"/>
              </a:ext>
            </a:extLst>
          </p:cNvPr>
          <p:cNvSpPr>
            <a:spLocks noGrp="1"/>
          </p:cNvSpPr>
          <p:nvPr>
            <p:ph type="title"/>
          </p:nvPr>
        </p:nvSpPr>
        <p:spPr>
          <a:xfrm>
            <a:off x="324860" y="-184567"/>
            <a:ext cx="7272201" cy="1080120"/>
          </a:xfrm>
        </p:spPr>
        <p:txBody>
          <a:bodyPr/>
          <a:lstStyle/>
          <a:p>
            <a:r>
              <a:rPr lang="en-US" dirty="0">
                <a:cs typeface="Arial"/>
              </a:rPr>
              <a:t>References</a:t>
            </a:r>
            <a:endParaRPr lang="en-US" dirty="0"/>
          </a:p>
        </p:txBody>
      </p:sp>
      <p:sp>
        <p:nvSpPr>
          <p:cNvPr id="3" name="Text Placeholder 2">
            <a:extLst>
              <a:ext uri="{FF2B5EF4-FFF2-40B4-BE49-F238E27FC236}">
                <a16:creationId xmlns:a16="http://schemas.microsoft.com/office/drawing/2014/main" id="{75B4C6AE-73B5-4FBE-A640-4B7DA703B42E}"/>
              </a:ext>
            </a:extLst>
          </p:cNvPr>
          <p:cNvSpPr>
            <a:spLocks noGrp="1"/>
          </p:cNvSpPr>
          <p:nvPr>
            <p:ph type="body" sz="quarter" idx="10"/>
          </p:nvPr>
        </p:nvSpPr>
        <p:spPr>
          <a:xfrm>
            <a:off x="224617" y="1082226"/>
            <a:ext cx="8638395" cy="3241079"/>
          </a:xfrm>
        </p:spPr>
        <p:txBody>
          <a:bodyPr/>
          <a:lstStyle/>
          <a:p>
            <a:pPr>
              <a:spcBef>
                <a:spcPts val="500"/>
              </a:spcBef>
              <a:spcAft>
                <a:spcPts val="500"/>
              </a:spcAft>
            </a:pPr>
            <a:r>
              <a:rPr lang="en" sz="1800" dirty="0">
                <a:cs typeface="Arial"/>
              </a:rPr>
              <a:t>Compton, M., (2016) The Role of Teaching Observations: Developing or Managing Academic Practice? </a:t>
            </a:r>
            <a:r>
              <a:rPr lang="en" sz="1800" b="1" i="1" dirty="0">
                <a:cs typeface="Arial"/>
              </a:rPr>
              <a:t>Journal of Learning and Teaching</a:t>
            </a:r>
            <a:r>
              <a:rPr lang="en" sz="1800" dirty="0">
                <a:cs typeface="Arial"/>
              </a:rPr>
              <a:t>, 8(12).</a:t>
            </a:r>
            <a:endParaRPr lang="en-US" sz="1800">
              <a:cs typeface="Arial"/>
            </a:endParaRPr>
          </a:p>
          <a:p>
            <a:pPr>
              <a:spcBef>
                <a:spcPts val="500"/>
              </a:spcBef>
              <a:spcAft>
                <a:spcPts val="500"/>
              </a:spcAft>
            </a:pPr>
            <a:r>
              <a:rPr lang="en" sz="1800" dirty="0">
                <a:cs typeface="Arial"/>
              </a:rPr>
              <a:t>Department for Education (2017) Teaching Excellence and Student Outcomes Framework Specification, Crown copyright, reference: DFE-00272-2017. Available at: </a:t>
            </a:r>
          </a:p>
          <a:p>
            <a:pPr>
              <a:spcBef>
                <a:spcPts val="500"/>
              </a:spcBef>
              <a:spcAft>
                <a:spcPts val="500"/>
              </a:spcAft>
            </a:pPr>
            <a:r>
              <a:rPr lang="en" sz="1800" dirty="0">
                <a:cs typeface="Arial"/>
                <a:hlinkClick r:id="rId2"/>
              </a:rPr>
              <a:t>https://assets.publishing.service.gov.uk/government/uploads/system/uploads/attachment_data/file/658490/Teaching_Excellence_and_Student_Outcomes_Framework_Specification.pdf</a:t>
            </a:r>
            <a:r>
              <a:rPr lang="en" sz="1800" dirty="0">
                <a:cs typeface="Arial"/>
              </a:rPr>
              <a:t> </a:t>
            </a:r>
            <a:endParaRPr lang="en" sz="1800">
              <a:cs typeface="Arial"/>
            </a:endParaRPr>
          </a:p>
          <a:p>
            <a:pPr>
              <a:spcBef>
                <a:spcPts val="500"/>
              </a:spcBef>
              <a:spcAft>
                <a:spcPts val="500"/>
              </a:spcAft>
            </a:pPr>
            <a:r>
              <a:rPr lang="en" sz="1800" dirty="0">
                <a:cs typeface="Arial"/>
              </a:rPr>
              <a:t>Gibbs, G. 2016. Teaching, in Response to the Higher Education Green Paper. Higher Education Policy Institute (HEPI Report 81). Oxford: Higher Education Policy Institute.</a:t>
            </a:r>
            <a:endParaRPr lang="en-US" sz="1800" dirty="0">
              <a:cs typeface="Arial"/>
            </a:endParaRPr>
          </a:p>
          <a:p>
            <a:pPr>
              <a:spcBef>
                <a:spcPts val="500"/>
              </a:spcBef>
              <a:spcAft>
                <a:spcPts val="500"/>
              </a:spcAft>
            </a:pPr>
            <a:r>
              <a:rPr lang="en" sz="1800" dirty="0">
                <a:cs typeface="Arial"/>
              </a:rPr>
              <a:t>HEA (2011) The UK Professional Standards Framework for Teaching and Supporting Learning in Higher Education.</a:t>
            </a:r>
            <a:endParaRPr lang="en" dirty="0">
              <a:cs typeface="Arial"/>
            </a:endParaRPr>
          </a:p>
          <a:p>
            <a:pPr>
              <a:spcBef>
                <a:spcPts val="500"/>
              </a:spcBef>
              <a:spcAft>
                <a:spcPts val="500"/>
              </a:spcAft>
            </a:pPr>
            <a:r>
              <a:rPr lang="en" sz="1800" dirty="0">
                <a:cs typeface="Arial"/>
              </a:rPr>
              <a:t>Thompson, K., Bell, A. and Hendry, G. (2015) Peer observation of teaching: the case for learning just by watching, </a:t>
            </a:r>
            <a:r>
              <a:rPr lang="en" sz="1800" i="1" dirty="0">
                <a:cs typeface="Arial"/>
                <a:hlinkClick r:id="rId3"/>
              </a:rPr>
              <a:t>Higher Education Research &amp; Development </a:t>
            </a:r>
            <a:r>
              <a:rPr lang="en" sz="1800" i="1" dirty="0">
                <a:cs typeface="Arial"/>
              </a:rPr>
              <a:t>Journal</a:t>
            </a:r>
            <a:r>
              <a:rPr lang="en" sz="1800" dirty="0">
                <a:cs typeface="Arial"/>
              </a:rPr>
              <a:t>, Volume 34, </a:t>
            </a:r>
            <a:r>
              <a:rPr lang="en" sz="1800" dirty="0">
                <a:cs typeface="Arial"/>
                <a:hlinkClick r:id="rId4"/>
              </a:rPr>
              <a:t>Issue 5</a:t>
            </a:r>
            <a:r>
              <a:rPr lang="en" sz="1800" dirty="0">
                <a:cs typeface="Arial"/>
              </a:rPr>
              <a:t>, pg1060 – 1062.</a:t>
            </a:r>
            <a:endParaRPr lang="en-US" sz="1800">
              <a:cs typeface="Arial"/>
            </a:endParaRPr>
          </a:p>
          <a:p>
            <a:pPr marL="342900" indent="-342900">
              <a:spcBef>
                <a:spcPts val="500"/>
              </a:spcBef>
              <a:spcAft>
                <a:spcPts val="500"/>
              </a:spcAft>
              <a:buChar char="•"/>
            </a:pPr>
            <a:endParaRPr lang="en-US" dirty="0">
              <a:cs typeface="Arial"/>
            </a:endParaRPr>
          </a:p>
        </p:txBody>
      </p:sp>
    </p:spTree>
    <p:extLst>
      <p:ext uri="{BB962C8B-B14F-4D97-AF65-F5344CB8AC3E}">
        <p14:creationId xmlns:p14="http://schemas.microsoft.com/office/powerpoint/2010/main" val="4223452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A9DF28-58B0-4E58-A22E-9AA88869CD8F}"/>
              </a:ext>
            </a:extLst>
          </p:cNvPr>
          <p:cNvSpPr>
            <a:spLocks noGrp="1"/>
          </p:cNvSpPr>
          <p:nvPr>
            <p:ph type="body" sz="quarter" idx="10"/>
          </p:nvPr>
        </p:nvSpPr>
        <p:spPr/>
        <p:txBody>
          <a:bodyPr/>
          <a:lstStyle/>
          <a:p>
            <a:endParaRPr lang="en-US"/>
          </a:p>
        </p:txBody>
      </p:sp>
      <p:pic>
        <p:nvPicPr>
          <p:cNvPr id="4" name="Picture 4">
            <a:extLst>
              <a:ext uri="{FF2B5EF4-FFF2-40B4-BE49-F238E27FC236}">
                <a16:creationId xmlns:a16="http://schemas.microsoft.com/office/drawing/2014/main" id="{76ABE52E-A99D-4EDA-8404-12FBC10D0819}"/>
              </a:ext>
            </a:extLst>
          </p:cNvPr>
          <p:cNvPicPr>
            <a:picLocks noChangeAspect="1"/>
          </p:cNvPicPr>
          <p:nvPr/>
        </p:nvPicPr>
        <p:blipFill>
          <a:blip r:embed="rId2"/>
          <a:stretch>
            <a:fillRect/>
          </a:stretch>
        </p:blipFill>
        <p:spPr>
          <a:xfrm>
            <a:off x="1211204" y="822566"/>
            <a:ext cx="6592197" cy="4335850"/>
          </a:xfrm>
          <a:prstGeom prst="rect">
            <a:avLst/>
          </a:prstGeom>
        </p:spPr>
      </p:pic>
    </p:spTree>
    <p:extLst>
      <p:ext uri="{BB962C8B-B14F-4D97-AF65-F5344CB8AC3E}">
        <p14:creationId xmlns:p14="http://schemas.microsoft.com/office/powerpoint/2010/main" val="3771377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Aims:</a:t>
            </a:r>
          </a:p>
        </p:txBody>
      </p:sp>
      <p:sp>
        <p:nvSpPr>
          <p:cNvPr id="3" name="Text Placeholder 2"/>
          <p:cNvSpPr>
            <a:spLocks noGrp="1"/>
          </p:cNvSpPr>
          <p:nvPr>
            <p:ph type="body" sz="quarter" idx="10"/>
          </p:nvPr>
        </p:nvSpPr>
        <p:spPr/>
        <p:txBody>
          <a:bodyPr/>
          <a:lstStyle/>
          <a:p>
            <a:pPr marL="342900" indent="-342900">
              <a:buFont typeface="Arial" panose="020B0604020202020204" pitchFamily="34" charset="0"/>
              <a:buChar char="•"/>
            </a:pPr>
            <a:r>
              <a:rPr lang="en-GB" dirty="0">
                <a:solidFill>
                  <a:srgbClr val="000000"/>
                </a:solidFill>
                <a:cs typeface="Arial"/>
              </a:rPr>
              <a:t>To </a:t>
            </a:r>
            <a:r>
              <a:rPr lang="en-GB" dirty="0">
                <a:solidFill>
                  <a:srgbClr val="000000"/>
                </a:solidFill>
              </a:rPr>
              <a:t>provide an overview of the context, place and purpose of teaching observations in Higher Education in England</a:t>
            </a:r>
            <a:r>
              <a:rPr lang="en-GB" dirty="0">
                <a:solidFill>
                  <a:srgbClr val="000000"/>
                </a:solidFill>
                <a:cs typeface="Arial"/>
              </a:rPr>
              <a:t>;</a:t>
            </a:r>
          </a:p>
          <a:p>
            <a:pPr marL="342900" indent="-342900">
              <a:buFont typeface="Arial" panose="020B0604020202020204" pitchFamily="34" charset="0"/>
              <a:buChar char="•"/>
            </a:pPr>
            <a:r>
              <a:rPr lang="en-GB" dirty="0">
                <a:solidFill>
                  <a:srgbClr val="000000"/>
                </a:solidFill>
                <a:cs typeface="Arial"/>
              </a:rPr>
              <a:t>To explore the tensions in using a single observation tool for multiple purposes;</a:t>
            </a:r>
          </a:p>
          <a:p>
            <a:pPr marL="342900" indent="-342900">
              <a:buFont typeface="Arial" panose="020B0604020202020204" pitchFamily="34" charset="0"/>
              <a:buChar char="•"/>
            </a:pPr>
            <a:r>
              <a:rPr lang="en-GB" dirty="0">
                <a:solidFill>
                  <a:srgbClr val="000000"/>
                </a:solidFill>
                <a:cs typeface="Arial"/>
              </a:rPr>
              <a:t>To explain the observation tool developmental process and initial outcomes.</a:t>
            </a:r>
          </a:p>
        </p:txBody>
      </p:sp>
    </p:spTree>
    <p:extLst>
      <p:ext uri="{BB962C8B-B14F-4D97-AF65-F5344CB8AC3E}">
        <p14:creationId xmlns:p14="http://schemas.microsoft.com/office/powerpoint/2010/main" val="353121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6996F2-B2A9-4988-9E91-25B3F3EEA64E}"/>
              </a:ext>
            </a:extLst>
          </p:cNvPr>
          <p:cNvSpPr>
            <a:spLocks noGrp="1"/>
          </p:cNvSpPr>
          <p:nvPr>
            <p:ph type="body" sz="quarter" idx="10"/>
          </p:nvPr>
        </p:nvSpPr>
        <p:spPr/>
        <p:txBody>
          <a:bodyPr/>
          <a:lstStyle/>
          <a:p>
            <a:r>
              <a:rPr lang="en-US" dirty="0">
                <a:cs typeface="Arial"/>
              </a:rPr>
              <a:t>Department for Education (2017)</a:t>
            </a:r>
            <a:endParaRPr lang="en-US" dirty="0"/>
          </a:p>
        </p:txBody>
      </p:sp>
      <p:sp>
        <p:nvSpPr>
          <p:cNvPr id="3" name="Text Placeholder 2">
            <a:extLst>
              <a:ext uri="{FF2B5EF4-FFF2-40B4-BE49-F238E27FC236}">
                <a16:creationId xmlns:a16="http://schemas.microsoft.com/office/drawing/2014/main" id="{5AAF85DF-0CB4-43AA-9677-67FCD95AB651}"/>
              </a:ext>
            </a:extLst>
          </p:cNvPr>
          <p:cNvSpPr>
            <a:spLocks noGrp="1"/>
          </p:cNvSpPr>
          <p:nvPr>
            <p:ph type="body" sz="quarter" idx="11"/>
          </p:nvPr>
        </p:nvSpPr>
        <p:spPr/>
        <p:txBody>
          <a:bodyPr/>
          <a:lstStyle/>
          <a:p>
            <a:endParaRPr lang="en-US"/>
          </a:p>
        </p:txBody>
      </p:sp>
      <p:pic>
        <p:nvPicPr>
          <p:cNvPr id="5" name="Picture 5" descr="A picture containing tableware, plate, dishware&#10;&#10;Description generated with high confidence">
            <a:extLst>
              <a:ext uri="{FF2B5EF4-FFF2-40B4-BE49-F238E27FC236}">
                <a16:creationId xmlns:a16="http://schemas.microsoft.com/office/drawing/2014/main" id="{54DBFFCC-9C9A-4DC6-8B02-907F105E602C}"/>
              </a:ext>
            </a:extLst>
          </p:cNvPr>
          <p:cNvPicPr>
            <a:picLocks noGrp="1" noChangeAspect="1"/>
          </p:cNvPicPr>
          <p:nvPr>
            <p:ph sz="quarter" idx="12"/>
          </p:nvPr>
        </p:nvPicPr>
        <p:blipFill>
          <a:blip r:embed="rId3"/>
          <a:stretch>
            <a:fillRect/>
          </a:stretch>
        </p:blipFill>
        <p:spPr>
          <a:xfrm>
            <a:off x="1116013" y="1917168"/>
            <a:ext cx="6911975" cy="2520427"/>
          </a:xfrm>
          <a:prstGeom prst="rect">
            <a:avLst/>
          </a:prstGeom>
        </p:spPr>
      </p:pic>
    </p:spTree>
    <p:extLst>
      <p:ext uri="{BB962C8B-B14F-4D97-AF65-F5344CB8AC3E}">
        <p14:creationId xmlns:p14="http://schemas.microsoft.com/office/powerpoint/2010/main" val="1194142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68116"/>
            <a:ext cx="6912768" cy="1080120"/>
          </a:xfrm>
        </p:spPr>
        <p:txBody>
          <a:bodyPr/>
          <a:lstStyle/>
          <a:p>
            <a:r>
              <a:rPr lang="en-GB"/>
              <a:t>Purpose of observations </a:t>
            </a:r>
          </a:p>
        </p:txBody>
      </p:sp>
      <p:sp>
        <p:nvSpPr>
          <p:cNvPr id="3" name="Text Placeholder 2"/>
          <p:cNvSpPr>
            <a:spLocks noGrp="1"/>
          </p:cNvSpPr>
          <p:nvPr>
            <p:ph type="body" sz="quarter" idx="10"/>
          </p:nvPr>
        </p:nvSpPr>
        <p:spPr>
          <a:xfrm>
            <a:off x="1116013" y="1805338"/>
            <a:ext cx="6985000" cy="3241079"/>
          </a:xfrm>
        </p:spPr>
        <p:txBody>
          <a:bodyPr/>
          <a:lstStyle/>
          <a:p>
            <a:pPr marL="342900" indent="-342900">
              <a:buFont typeface="Arial" panose="020B0604020202020204" pitchFamily="34" charset="0"/>
              <a:buChar char="•"/>
            </a:pPr>
            <a:r>
              <a:rPr lang="en-GB" dirty="0"/>
              <a:t>Probation</a:t>
            </a:r>
          </a:p>
          <a:p>
            <a:pPr marL="342900" indent="-342900">
              <a:buFont typeface="Arial" panose="020B0604020202020204" pitchFamily="34" charset="0"/>
              <a:buChar char="•"/>
            </a:pPr>
            <a:r>
              <a:rPr lang="en-GB" dirty="0"/>
              <a:t>Peer observation (Thomson et al 2015)</a:t>
            </a:r>
            <a:endParaRPr lang="en-GB" dirty="0">
              <a:cs typeface="Arial"/>
            </a:endParaRPr>
          </a:p>
          <a:p>
            <a:pPr marL="342900" indent="-342900">
              <a:buFont typeface="Arial" panose="020B0604020202020204" pitchFamily="34" charset="0"/>
              <a:buChar char="•"/>
            </a:pPr>
            <a:r>
              <a:rPr lang="en-GB" dirty="0"/>
              <a:t>Professional development </a:t>
            </a:r>
            <a:endParaRPr lang="en-GB" dirty="0">
              <a:cs typeface="Arial"/>
            </a:endParaRPr>
          </a:p>
          <a:p>
            <a:pPr marL="342900" indent="-342900">
              <a:buFont typeface="Arial" panose="020B0604020202020204" pitchFamily="34" charset="0"/>
              <a:buChar char="•"/>
            </a:pPr>
            <a:r>
              <a:rPr lang="en-GB" dirty="0"/>
              <a:t>Recognition and reward</a:t>
            </a:r>
            <a:endParaRPr lang="en-GB" dirty="0">
              <a:cs typeface="Arial"/>
            </a:endParaRPr>
          </a:p>
          <a:p>
            <a:pPr marL="342900" indent="-342900">
              <a:buFont typeface="Arial" panose="020B0604020202020204" pitchFamily="34" charset="0"/>
              <a:buChar char="•"/>
            </a:pPr>
            <a:r>
              <a:rPr lang="en-GB" dirty="0"/>
              <a:t>Measuring teaching quality (Gibbs 2016)</a:t>
            </a:r>
            <a:endParaRPr lang="en-GB" dirty="0">
              <a:cs typeface="Arial"/>
            </a:endParaRPr>
          </a:p>
          <a:p>
            <a:pPr marL="342900" indent="-342900">
              <a:buFont typeface="Arial" panose="020B0604020202020204" pitchFamily="34" charset="0"/>
              <a:buChar char="•"/>
            </a:pPr>
            <a:r>
              <a:rPr lang="en-GB" dirty="0"/>
              <a:t>Performance management</a:t>
            </a:r>
            <a:endParaRPr lang="en-GB" dirty="0">
              <a:cs typeface="Arial"/>
            </a:endParaRPr>
          </a:p>
          <a:p>
            <a:pPr marL="342900" indent="-342900">
              <a:buFont typeface="Arial" panose="020B0604020202020204" pitchFamily="34" charset="0"/>
              <a:buChar char="•"/>
            </a:pPr>
            <a:endParaRPr lang="en-GB"/>
          </a:p>
        </p:txBody>
      </p:sp>
      <p:pic>
        <p:nvPicPr>
          <p:cNvPr id="5" name="Picture 5">
            <a:extLst>
              <a:ext uri="{FF2B5EF4-FFF2-40B4-BE49-F238E27FC236}">
                <a16:creationId xmlns:a16="http://schemas.microsoft.com/office/drawing/2014/main" id="{AD1C9295-6F1F-4BB2-8B6E-E8F29D981F0A}"/>
              </a:ext>
            </a:extLst>
          </p:cNvPr>
          <p:cNvPicPr>
            <a:picLocks noChangeAspect="1"/>
          </p:cNvPicPr>
          <p:nvPr/>
        </p:nvPicPr>
        <p:blipFill>
          <a:blip r:embed="rId3"/>
          <a:stretch>
            <a:fillRect/>
          </a:stretch>
        </p:blipFill>
        <p:spPr>
          <a:xfrm>
            <a:off x="1115873" y="4797076"/>
            <a:ext cx="5019006" cy="1694865"/>
          </a:xfrm>
          <a:prstGeom prst="rect">
            <a:avLst/>
          </a:prstGeom>
        </p:spPr>
      </p:pic>
      <p:sp>
        <p:nvSpPr>
          <p:cNvPr id="7" name="TextBox 6">
            <a:extLst>
              <a:ext uri="{FF2B5EF4-FFF2-40B4-BE49-F238E27FC236}">
                <a16:creationId xmlns:a16="http://schemas.microsoft.com/office/drawing/2014/main" id="{E2A67F04-788A-4EB2-9545-853A1106C700}"/>
              </a:ext>
            </a:extLst>
          </p:cNvPr>
          <p:cNvSpPr txBox="1"/>
          <p:nvPr/>
        </p:nvSpPr>
        <p:spPr>
          <a:xfrm>
            <a:off x="1651560" y="5405837"/>
            <a:ext cx="4169181" cy="39677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470749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table&#10;&#10;Description generated with high confidence">
            <a:extLst>
              <a:ext uri="{FF2B5EF4-FFF2-40B4-BE49-F238E27FC236}">
                <a16:creationId xmlns:a16="http://schemas.microsoft.com/office/drawing/2014/main" id="{37CD8400-48F7-41EB-92DC-B46BF4ECCD80}"/>
              </a:ext>
            </a:extLst>
          </p:cNvPr>
          <p:cNvPicPr>
            <a:picLocks noChangeAspect="1"/>
          </p:cNvPicPr>
          <p:nvPr/>
        </p:nvPicPr>
        <p:blipFill rotWithShape="1">
          <a:blip r:embed="rId2"/>
          <a:srcRect l="4762" r="3663" b="7353"/>
          <a:stretch/>
        </p:blipFill>
        <p:spPr>
          <a:xfrm>
            <a:off x="229606" y="4726582"/>
            <a:ext cx="2512089" cy="1906122"/>
          </a:xfrm>
          <a:prstGeom prst="rect">
            <a:avLst/>
          </a:prstGeom>
        </p:spPr>
      </p:pic>
      <p:sp>
        <p:nvSpPr>
          <p:cNvPr id="2" name="Title 1">
            <a:extLst>
              <a:ext uri="{FF2B5EF4-FFF2-40B4-BE49-F238E27FC236}">
                <a16:creationId xmlns:a16="http://schemas.microsoft.com/office/drawing/2014/main" id="{8A24549D-13A3-4F06-BD3F-3D88092BFF37}"/>
              </a:ext>
            </a:extLst>
          </p:cNvPr>
          <p:cNvSpPr>
            <a:spLocks noGrp="1"/>
          </p:cNvSpPr>
          <p:nvPr>
            <p:ph type="title"/>
          </p:nvPr>
        </p:nvSpPr>
        <p:spPr>
          <a:xfrm>
            <a:off x="1115616" y="478186"/>
            <a:ext cx="6912768" cy="1080120"/>
          </a:xfrm>
        </p:spPr>
        <p:txBody>
          <a:bodyPr/>
          <a:lstStyle/>
          <a:p>
            <a:r>
              <a:rPr lang="en-US" dirty="0">
                <a:cs typeface="Arial"/>
              </a:rPr>
              <a:t>What does the research say?</a:t>
            </a:r>
            <a:endParaRPr lang="en-US" dirty="0"/>
          </a:p>
        </p:txBody>
      </p:sp>
      <p:sp>
        <p:nvSpPr>
          <p:cNvPr id="3" name="Text Placeholder 2">
            <a:extLst>
              <a:ext uri="{FF2B5EF4-FFF2-40B4-BE49-F238E27FC236}">
                <a16:creationId xmlns:a16="http://schemas.microsoft.com/office/drawing/2014/main" id="{7CA706EA-6D93-4F1C-BCB4-544CAB3E0CBC}"/>
              </a:ext>
            </a:extLst>
          </p:cNvPr>
          <p:cNvSpPr>
            <a:spLocks noGrp="1"/>
          </p:cNvSpPr>
          <p:nvPr>
            <p:ph type="body" sz="quarter" idx="10"/>
          </p:nvPr>
        </p:nvSpPr>
        <p:spPr>
          <a:xfrm>
            <a:off x="1116013" y="1785197"/>
            <a:ext cx="6985000" cy="3241079"/>
          </a:xfrm>
        </p:spPr>
        <p:txBody>
          <a:bodyPr/>
          <a:lstStyle/>
          <a:p>
            <a:pPr marL="342900" indent="-342900">
              <a:buChar char="•"/>
            </a:pPr>
            <a:r>
              <a:rPr lang="en-US" dirty="0">
                <a:cs typeface="Arial"/>
              </a:rPr>
              <a:t>"</a:t>
            </a:r>
            <a:r>
              <a:rPr lang="en-US" i="1" dirty="0">
                <a:cs typeface="Arial"/>
              </a:rPr>
              <a:t>If we make the connections...between teaching improvement and observations and resist the assumptions that observations are about making judgements, then we have a mindset conducive to creating and valuing observation systems that engage and work....[separating] the observation process from the system of appraisal.</a:t>
            </a:r>
            <a:r>
              <a:rPr lang="en-US" dirty="0">
                <a:cs typeface="Arial"/>
              </a:rPr>
              <a:t>" Compton 2016</a:t>
            </a:r>
          </a:p>
        </p:txBody>
      </p:sp>
    </p:spTree>
    <p:extLst>
      <p:ext uri="{BB962C8B-B14F-4D97-AF65-F5344CB8AC3E}">
        <p14:creationId xmlns:p14="http://schemas.microsoft.com/office/powerpoint/2010/main" val="108484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1115616" y="5365127"/>
            <a:ext cx="5688632" cy="777209"/>
          </a:xfrm>
        </p:spPr>
        <p:txBody>
          <a:bodyPr/>
          <a:lstStyle/>
          <a:p>
            <a:r>
              <a:rPr lang="en-GB" dirty="0"/>
              <a:t>The dichotomy of dual purpose</a:t>
            </a:r>
          </a:p>
        </p:txBody>
      </p:sp>
      <p:sp>
        <p:nvSpPr>
          <p:cNvPr id="8" name="Text Placeholder 7"/>
          <p:cNvSpPr>
            <a:spLocks noGrp="1"/>
          </p:cNvSpPr>
          <p:nvPr>
            <p:ph type="body" sz="quarter" idx="11"/>
          </p:nvPr>
        </p:nvSpPr>
        <p:spPr/>
        <p:txBody>
          <a:bodyPr/>
          <a:lstStyle/>
          <a:p>
            <a:r>
              <a:rPr lang="en-GB"/>
              <a:t>Observation tool</a:t>
            </a:r>
          </a:p>
        </p:txBody>
      </p:sp>
      <p:sp>
        <p:nvSpPr>
          <p:cNvPr id="9" name="Content Placeholder 8"/>
          <p:cNvSpPr>
            <a:spLocks noGrp="1"/>
          </p:cNvSpPr>
          <p:nvPr>
            <p:ph sz="quarter" idx="12"/>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3723278593"/>
              </p:ext>
            </p:extLst>
          </p:nvPr>
        </p:nvGraphicFramePr>
        <p:xfrm>
          <a:off x="1511643" y="1211649"/>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115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245409" y="1283509"/>
            <a:ext cx="6985000" cy="3241079"/>
          </a:xfrm>
        </p:spPr>
        <p:txBody>
          <a:bodyPr/>
          <a:lstStyle/>
          <a:p>
            <a:endParaRPr lang="en-GB" dirty="0">
              <a:solidFill>
                <a:srgbClr val="000000"/>
              </a:solidFill>
              <a:cs typeface="Arial"/>
            </a:endParaRPr>
          </a:p>
          <a:p>
            <a:endParaRPr lang="en-GB" dirty="0">
              <a:solidFill>
                <a:srgbClr val="000000"/>
              </a:solidFill>
              <a:cs typeface="Arial"/>
            </a:endParaRPr>
          </a:p>
          <a:p>
            <a:endParaRPr lang="en-GB" dirty="0">
              <a:solidFill>
                <a:srgbClr val="000000"/>
              </a:solidFill>
              <a:cs typeface="Arial"/>
            </a:endParaRPr>
          </a:p>
          <a:p>
            <a:r>
              <a:rPr lang="en-GB" dirty="0">
                <a:solidFill>
                  <a:srgbClr val="000000"/>
                </a:solidFill>
                <a:cs typeface="Arial"/>
              </a:rPr>
              <a:t>                                 "This patchiness in the student experience within and between institutions cannot continue. There is extraordinary teaching that deserves greater recognition. And there is lamentable teaching that must be driven out of our system." Jo Johnson (Universities Minister 9th September 2015)</a:t>
            </a:r>
            <a:endParaRPr lang="en-GB" dirty="0">
              <a:solidFill>
                <a:srgbClr val="FF0000"/>
              </a:solidFill>
              <a:cs typeface="Arial"/>
            </a:endParaRPr>
          </a:p>
        </p:txBody>
      </p:sp>
      <p:pic>
        <p:nvPicPr>
          <p:cNvPr id="2" name="Picture 3" descr="A person wearing a suit and tie&#10;&#10;Description generated with very high confidence">
            <a:extLst>
              <a:ext uri="{FF2B5EF4-FFF2-40B4-BE49-F238E27FC236}">
                <a16:creationId xmlns:a16="http://schemas.microsoft.com/office/drawing/2014/main" id="{A659F3F4-0978-46E9-9170-021E3E2CEEAA}"/>
              </a:ext>
            </a:extLst>
          </p:cNvPr>
          <p:cNvPicPr>
            <a:picLocks noChangeAspect="1"/>
          </p:cNvPicPr>
          <p:nvPr/>
        </p:nvPicPr>
        <p:blipFill>
          <a:blip r:embed="rId3"/>
          <a:stretch>
            <a:fillRect/>
          </a:stretch>
        </p:blipFill>
        <p:spPr>
          <a:xfrm>
            <a:off x="1249483" y="1277878"/>
            <a:ext cx="2619375" cy="1743075"/>
          </a:xfrm>
          <a:prstGeom prst="rect">
            <a:avLst/>
          </a:prstGeom>
        </p:spPr>
      </p:pic>
    </p:spTree>
    <p:extLst>
      <p:ext uri="{BB962C8B-B14F-4D97-AF65-F5344CB8AC3E}">
        <p14:creationId xmlns:p14="http://schemas.microsoft.com/office/powerpoint/2010/main" val="417362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05113"/>
            <a:ext cx="6912768" cy="1080120"/>
          </a:xfrm>
        </p:spPr>
        <p:txBody>
          <a:bodyPr/>
          <a:lstStyle/>
          <a:p>
            <a:r>
              <a:rPr lang="en-GB" sz="3600" dirty="0"/>
              <a:t>So what did we do?</a:t>
            </a:r>
          </a:p>
        </p:txBody>
      </p:sp>
      <p:sp>
        <p:nvSpPr>
          <p:cNvPr id="3" name="Text Placeholder 2"/>
          <p:cNvSpPr>
            <a:spLocks noGrp="1"/>
          </p:cNvSpPr>
          <p:nvPr>
            <p:ph type="body" sz="quarter" idx="10"/>
          </p:nvPr>
        </p:nvSpPr>
        <p:spPr>
          <a:xfrm>
            <a:off x="1116013" y="1492305"/>
            <a:ext cx="6912371" cy="3997384"/>
          </a:xfrm>
        </p:spPr>
        <p:txBody>
          <a:bodyPr/>
          <a:lstStyle/>
          <a:p>
            <a:pPr marL="342900" indent="-342900">
              <a:buFont typeface="Arial"/>
              <a:buChar char="•"/>
            </a:pPr>
            <a:r>
              <a:rPr lang="en-GB" sz="3200" dirty="0">
                <a:cs typeface="Arial"/>
              </a:rPr>
              <a:t>Initial discussions internally with Academic Quality and Human Resources </a:t>
            </a:r>
            <a:endParaRPr lang="en-US" sz="3200">
              <a:cs typeface="Arial"/>
            </a:endParaRPr>
          </a:p>
          <a:p>
            <a:pPr marL="342900" indent="-342900">
              <a:buFont typeface="Arial"/>
              <a:buChar char="•"/>
            </a:pPr>
            <a:r>
              <a:rPr lang="en-GB" sz="3200" dirty="0">
                <a:cs typeface="Arial"/>
              </a:rPr>
              <a:t>Review of the landscape nationally and internationally</a:t>
            </a:r>
          </a:p>
          <a:p>
            <a:pPr marL="342900" indent="-342900">
              <a:buFont typeface="Arial"/>
              <a:buChar char="•"/>
            </a:pPr>
            <a:r>
              <a:rPr lang="en-GB" sz="3200" dirty="0">
                <a:cs typeface="Arial"/>
              </a:rPr>
              <a:t>Mapping of the University of Worcester Teaching and Learning domains and UK Professional Standards Framework</a:t>
            </a:r>
          </a:p>
        </p:txBody>
      </p:sp>
    </p:spTree>
    <p:extLst>
      <p:ext uri="{BB962C8B-B14F-4D97-AF65-F5344CB8AC3E}">
        <p14:creationId xmlns:p14="http://schemas.microsoft.com/office/powerpoint/2010/main" val="1979829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90198"/>
            <a:ext cx="6912768" cy="1080120"/>
          </a:xfrm>
        </p:spPr>
        <p:txBody>
          <a:bodyPr/>
          <a:lstStyle/>
          <a:p>
            <a:r>
              <a:rPr lang="en-GB"/>
              <a:t>Context</a:t>
            </a:r>
          </a:p>
        </p:txBody>
      </p:sp>
      <p:graphicFrame>
        <p:nvGraphicFramePr>
          <p:cNvPr id="5" name="Diagram 5">
            <a:extLst>
              <a:ext uri="{FF2B5EF4-FFF2-40B4-BE49-F238E27FC236}">
                <a16:creationId xmlns:a16="http://schemas.microsoft.com/office/drawing/2014/main" id="{9C2D0006-C00D-4BFC-9213-D1A162BE22B3}"/>
              </a:ext>
            </a:extLst>
          </p:cNvPr>
          <p:cNvGraphicFramePr/>
          <p:nvPr>
            <p:extLst>
              <p:ext uri="{D42A27DB-BD31-4B8C-83A1-F6EECF244321}">
                <p14:modId xmlns:p14="http://schemas.microsoft.com/office/powerpoint/2010/main" val="2708262472"/>
              </p:ext>
            </p:extLst>
          </p:nvPr>
        </p:nvGraphicFramePr>
        <p:xfrm>
          <a:off x="1116013" y="2239928"/>
          <a:ext cx="7295049" cy="4128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0921315"/>
      </p:ext>
    </p:extLst>
  </p:cSld>
  <p:clrMapOvr>
    <a:masterClrMapping/>
  </p:clrMapOvr>
</p:sld>
</file>

<file path=ppt/theme/theme1.xml><?xml version="1.0" encoding="utf-8"?>
<a:theme xmlns:a="http://schemas.openxmlformats.org/drawingml/2006/main" name="HOI.1db.Sept08">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HOI.1db.Sept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OI.1db.Sept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OI.1db.Sept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OI.1db.Sept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OI.1db.Sept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OI.1db.Sept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OI.1db.Sept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OI.1db.Sept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OI.1db.Sept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OI.1db.Sept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OI.1db.Sept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OI.1db.Sept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449</Words>
  <Application>Microsoft Office PowerPoint</Application>
  <PresentationFormat>On-screen Show (4:3)</PresentationFormat>
  <Paragraphs>77</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MS PGothic</vt:lpstr>
      <vt:lpstr>MS PGothic</vt:lpstr>
      <vt:lpstr>Arial</vt:lpstr>
      <vt:lpstr>Calibri</vt:lpstr>
      <vt:lpstr>Wingdings</vt:lpstr>
      <vt:lpstr>HOI.1db.Sept08</vt:lpstr>
      <vt:lpstr>Developing a Tool for Observations in Higher Education Teaching: Can one size fit all? </vt:lpstr>
      <vt:lpstr>Aims:</vt:lpstr>
      <vt:lpstr>PowerPoint Presentation</vt:lpstr>
      <vt:lpstr>Purpose of observations </vt:lpstr>
      <vt:lpstr>What does the research say?</vt:lpstr>
      <vt:lpstr>PowerPoint Presentation</vt:lpstr>
      <vt:lpstr>PowerPoint Presentation</vt:lpstr>
      <vt:lpstr>So what did we do?</vt:lpstr>
      <vt:lpstr>Context</vt:lpstr>
      <vt:lpstr>Feedback from staff</vt:lpstr>
      <vt:lpstr>Response to feedback</vt:lpstr>
      <vt:lpstr>Next steps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in Society A University Contribution</dc:title>
  <dc:creator>John Coleman</dc:creator>
  <cp:lastModifiedBy>Charlotte Taylor</cp:lastModifiedBy>
  <cp:revision>118</cp:revision>
  <dcterms:modified xsi:type="dcterms:W3CDTF">2018-07-17T13:35:21Z</dcterms:modified>
</cp:coreProperties>
</file>